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784" r:id="rId4"/>
  </p:sldMasterIdLst>
  <p:notesMasterIdLst>
    <p:notesMasterId r:id="rId25"/>
  </p:notesMasterIdLst>
  <p:handoutMasterIdLst>
    <p:handoutMasterId r:id="rId26"/>
  </p:handoutMasterIdLst>
  <p:sldIdLst>
    <p:sldId id="461" r:id="rId5"/>
    <p:sldId id="1130" r:id="rId6"/>
    <p:sldId id="1180" r:id="rId7"/>
    <p:sldId id="1174" r:id="rId8"/>
    <p:sldId id="1152" r:id="rId9"/>
    <p:sldId id="1121" r:id="rId10"/>
    <p:sldId id="1161" r:id="rId11"/>
    <p:sldId id="1181" r:id="rId12"/>
    <p:sldId id="1189" r:id="rId13"/>
    <p:sldId id="1190" r:id="rId14"/>
    <p:sldId id="1191" r:id="rId15"/>
    <p:sldId id="1192" r:id="rId16"/>
    <p:sldId id="1193" r:id="rId17"/>
    <p:sldId id="1194" r:id="rId18"/>
    <p:sldId id="1195" r:id="rId19"/>
    <p:sldId id="1196" r:id="rId20"/>
    <p:sldId id="1197" r:id="rId21"/>
    <p:sldId id="1198" r:id="rId22"/>
    <p:sldId id="1199" r:id="rId23"/>
    <p:sldId id="1119" r:id="rId24"/>
  </p:sldIdLst>
  <p:sldSz cx="16257588" cy="9144000"/>
  <p:notesSz cx="6858000" cy="9144000"/>
  <p:embeddedFontLst>
    <p:embeddedFont>
      <p:font typeface="Aptos Narrow" panose="020B0004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Welcome Slides" id="{7ACF892E-FD60-EF47-A634-D47C97B874AA}">
          <p14:sldIdLst>
            <p14:sldId id="461"/>
            <p14:sldId id="1130"/>
            <p14:sldId id="1180"/>
            <p14:sldId id="1174"/>
            <p14:sldId id="1152"/>
          </p14:sldIdLst>
        </p14:section>
        <p14:section name="Content Slides" id="{A7B4473D-213E-E545-82A7-E746A9A81F69}">
          <p14:sldIdLst>
            <p14:sldId id="1121"/>
            <p14:sldId id="1161"/>
            <p14:sldId id="1181"/>
            <p14:sldId id="1189"/>
            <p14:sldId id="1190"/>
            <p14:sldId id="1191"/>
            <p14:sldId id="1192"/>
            <p14:sldId id="1193"/>
            <p14:sldId id="1194"/>
            <p14:sldId id="1195"/>
            <p14:sldId id="1196"/>
            <p14:sldId id="1197"/>
            <p14:sldId id="1198"/>
            <p14:sldId id="1199"/>
          </p14:sldIdLst>
        </p14:section>
        <p14:section name="Graphs" id="{BC096D36-76B7-FF42-9129-4205D6FACD7A}">
          <p14:sldIdLst/>
        </p14:section>
        <p14:section name="Table data" id="{FB684943-6363-4044-960B-5E1B3DF391D5}">
          <p14:sldIdLst/>
        </p14:section>
        <p14:section name="Quote" id="{84623DDD-BDB4-F04D-A394-E9D821C0AD65}">
          <p14:sldIdLst/>
        </p14:section>
        <p14:section name="Iconography" id="{CF7FEF1C-A3CC-FE44-9F00-2AF3C1D7B76C}">
          <p14:sldIdLst/>
        </p14:section>
        <p14:section name="Presentation end" id="{F6673319-779F-DD4F-817F-66F3402F4D40}">
          <p14:sldIdLst>
            <p14:sldId id="11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EBEDEE"/>
    <a:srgbClr val="454751"/>
    <a:srgbClr val="EBEBEB"/>
    <a:srgbClr val="F0F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55B464-565D-4EFA-AAC9-6F70335B1962}" v="10" dt="2025-02-20T21:55:31.708"/>
  </p1510:revLst>
</p1510:revInfo>
</file>

<file path=ppt/tableStyles.xml><?xml version="1.0" encoding="utf-8"?>
<a:tblStyleLst xmlns:a="http://schemas.openxmlformats.org/drawingml/2006/main" def="{932DD4B6-889D-42D5-92E4-91639F40B188}">
  <a:tblStyle styleId="{932DD4B6-889D-42D5-92E4-91639F40B18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849" y="27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209C80-1D73-450B-1313-A71C3582E0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651E2491-42C3-1D98-BA21-4E4EF61FD7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7BCA038B-2E6C-C750-4F06-975138CCE7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20AD5A-E652-ED4D-A6DE-2D2CE5910D23}"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380513502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23:15:33.860"/>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panose="020B0604020202020204" pitchFamily="34" charset="0"/>
        <a:ea typeface="Arial" panose="020B0604020202020204" pitchFamily="34" charset="0"/>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mailto:SUNConf@dminD2R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77875"/>
            <a:ext cx="6096000" cy="3429000"/>
          </a:xfrm>
        </p:spPr>
      </p:sp>
      <p:sp>
        <p:nvSpPr>
          <p:cNvPr id="3" name="Notes Placeholder 2"/>
          <p:cNvSpPr>
            <a:spLocks noGrp="1"/>
          </p:cNvSpPr>
          <p:nvPr>
            <p:ph type="body" idx="1"/>
          </p:nvPr>
        </p:nvSpPr>
        <p:spPr/>
        <p:txBody>
          <a:bodyPr/>
          <a:lstStyle/>
          <a:p>
            <a:r>
              <a:rPr lang="en-US"/>
              <a:t>Full disclaimer</a:t>
            </a:r>
            <a:r>
              <a:rPr lang="en-US" baseline="0"/>
              <a:t> is a mandatory inclusion on all presentations. It can be placed at the beginning or end of your presentation. </a:t>
            </a:r>
            <a:endParaRPr lang="en-US"/>
          </a:p>
        </p:txBody>
      </p:sp>
      <p:sp>
        <p:nvSpPr>
          <p:cNvPr id="4" name="Slide Number Placeholder 3"/>
          <p:cNvSpPr>
            <a:spLocks noGrp="1"/>
          </p:cNvSpPr>
          <p:nvPr>
            <p:ph type="sldNum" sz="quarter" idx="10"/>
          </p:nvPr>
        </p:nvSpPr>
        <p:spPr/>
        <p:txBody>
          <a:bodyPr/>
          <a:lstStyle/>
          <a:p>
            <a:fld id="{42CD40DD-BC93-4D46-96F0-58214B8050CF}" type="slidenum">
              <a:rPr lang="en-US" sz="1000" smtClean="0">
                <a:latin typeface="Arial" pitchFamily="34" charset="0"/>
                <a:cs typeface="Arial" pitchFamily="34" charset="0"/>
              </a:rPr>
              <a:t>2</a:t>
            </a:fld>
            <a:endParaRPr lang="en-US" sz="1000">
              <a:latin typeface="Arial" pitchFamily="34" charset="0"/>
              <a:cs typeface="Arial" pitchFamily="34" charset="0"/>
            </a:endParaRPr>
          </a:p>
        </p:txBody>
      </p:sp>
    </p:spTree>
    <p:extLst>
      <p:ext uri="{BB962C8B-B14F-4D97-AF65-F5344CB8AC3E}">
        <p14:creationId xmlns:p14="http://schemas.microsoft.com/office/powerpoint/2010/main" val="210458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1124C-0FE9-719D-D6C9-A81A5A4DA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DE0B8-F7B5-1E12-1C31-1E054FBD08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E2EC6-9614-02B7-DBD0-B892231A3DDB}"/>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3505687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CCF1C-CC5F-4291-CAC2-6A0098C415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74014-5AA9-2229-72F5-2408F4390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CD171D-4388-4B96-C22C-130857CA85F3}"/>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2493794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74EA-1476-9578-ADD1-5C16AF484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F6F86-67B4-E054-8B25-3DA93B9C9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97A064-24D3-781E-1BC0-86284AA6A78F}"/>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2837254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29351-FF4C-803D-B42E-CE8C5C2D4A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BF64F3-857E-2D5D-5A4E-328DB9934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86A35-C04C-79C6-76BC-192B401FF279}"/>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3314013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A1CA8-4515-3681-84CF-611C0064E9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645662-7ACC-4C68-64A1-08A737F8C8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8E6FA2-5E10-D35A-5FFF-D658ABC608D8}"/>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339233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BFDDF-395A-880A-6567-BB1F27FA8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9A5A64-BC4C-64F8-E495-DB5CB9AA2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E99B4-58ED-5304-FDE1-771A1C7C8A0B}"/>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578545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280B-406E-C855-81B1-1F07B01591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8A45C-7309-4D5D-CFAB-4BB0F8C368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0336C8-009B-ECDC-56C1-961D214771F5}"/>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730171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BB75F-CE17-B88F-BEA2-D275BF0CD2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459C1-20D6-2075-74B6-712551DA7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BBA9B1-AE38-2AAE-142E-0D2B00B281D1}"/>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2207262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70A0C-061E-E719-7A1E-D60216B3AA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92BB6-03D0-7A4A-D0D8-0339B627EABC}"/>
              </a:ext>
            </a:extLst>
          </p:cNvPr>
          <p:cNvSpPr>
            <a:spLocks noGrp="1" noRot="1" noChangeAspect="1"/>
          </p:cNvSpPr>
          <p:nvPr>
            <p:ph type="sldImg"/>
          </p:nvPr>
        </p:nvSpPr>
        <p:spPr>
          <a:xfrm>
            <a:off x="381000" y="777875"/>
            <a:ext cx="6096000" cy="3429000"/>
          </a:xfrm>
        </p:spPr>
      </p:sp>
      <p:sp>
        <p:nvSpPr>
          <p:cNvPr id="3" name="Notes Placeholder 2">
            <a:extLst>
              <a:ext uri="{FF2B5EF4-FFF2-40B4-BE49-F238E27FC236}">
                <a16:creationId xmlns:a16="http://schemas.microsoft.com/office/drawing/2014/main" id="{47C8D525-76AA-1039-173F-4D2A200826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04ECDC-122C-F3F3-EE04-BBADC3118530}"/>
              </a:ext>
            </a:extLst>
          </p:cNvPr>
          <p:cNvSpPr>
            <a:spLocks noGrp="1"/>
          </p:cNvSpPr>
          <p:nvPr>
            <p:ph type="sldNum" sz="quarter" idx="10"/>
          </p:nvPr>
        </p:nvSpPr>
        <p:spPr/>
        <p:txBody>
          <a:bodyPr/>
          <a:lstStyle/>
          <a:p>
            <a:fld id="{42CD40DD-BC93-4D46-96F0-58214B8050CF}" type="slidenum">
              <a:rPr lang="en-US" sz="1000" smtClean="0">
                <a:latin typeface="Arial" pitchFamily="34" charset="0"/>
                <a:cs typeface="Arial" pitchFamily="34" charset="0"/>
              </a:rPr>
              <a:t>3</a:t>
            </a:fld>
            <a:endParaRPr lang="en-US" sz="1000">
              <a:latin typeface="Arial" pitchFamily="34" charset="0"/>
              <a:cs typeface="Arial" pitchFamily="34" charset="0"/>
            </a:endParaRPr>
          </a:p>
        </p:txBody>
      </p:sp>
    </p:spTree>
    <p:extLst>
      <p:ext uri="{BB962C8B-B14F-4D97-AF65-F5344CB8AC3E}">
        <p14:creationId xmlns:p14="http://schemas.microsoft.com/office/powerpoint/2010/main" val="4141848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40E2B-A9CB-7310-0FFD-2D443601B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1DEE40-C241-17D3-5796-4BED95CAA1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05551E-52E5-38F4-E013-AF7A6E9AA482}"/>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2692720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85C34-8AC9-2D21-F275-F4776C831C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18868-B22A-3E60-15E2-48651DE031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B718E9-C500-A24E-6115-6C44F2EB598D}"/>
              </a:ext>
            </a:extLst>
          </p:cNvPr>
          <p:cNvSpPr>
            <a:spLocks noGrp="1"/>
          </p:cNvSpPr>
          <p:nvPr>
            <p:ph type="body" idx="1"/>
          </p:nvPr>
        </p:nvSpPr>
        <p:spPr/>
        <p:txBody>
          <a:bodyPr/>
          <a:lstStyle/>
          <a:p>
            <a:r>
              <a:rPr lang="en-US"/>
              <a:t>Admin UID: </a:t>
            </a:r>
            <a:r>
              <a:rPr lang="en-US" sz="1800" b="0" i="0" u="none" strike="noStrike">
                <a:solidFill>
                  <a:srgbClr val="000000"/>
                </a:solidFill>
                <a:effectLst/>
                <a:latin typeface="Aptos Narrow" panose="020B0004020202020204" pitchFamily="34" charset="0"/>
              </a:rPr>
              <a:t>ElevateD2RF_00</a:t>
            </a:r>
            <a:r>
              <a:rPr lang="en-US"/>
              <a:t> </a:t>
            </a:r>
            <a:br>
              <a:rPr lang="en-US"/>
            </a:br>
            <a:r>
              <a:rPr lang="en-US"/>
              <a:t>Admin PWD: </a:t>
            </a:r>
            <a:r>
              <a:rPr lang="en-US" sz="1800" b="0" i="0" u="sng" strike="noStrike">
                <a:solidFill>
                  <a:srgbClr val="467886"/>
                </a:solidFill>
                <a:effectLst/>
                <a:latin typeface="Aptos Narrow" panose="020B0004020202020204" pitchFamily="34" charset="0"/>
                <a:hlinkClick r:id="rId3"/>
              </a:rPr>
              <a:t>SUNConf@dminD2RF</a:t>
            </a:r>
            <a:r>
              <a:rPr lang="en-US"/>
              <a:t> </a:t>
            </a:r>
          </a:p>
        </p:txBody>
      </p:sp>
    </p:spTree>
    <p:extLst>
      <p:ext uri="{BB962C8B-B14F-4D97-AF65-F5344CB8AC3E}">
        <p14:creationId xmlns:p14="http://schemas.microsoft.com/office/powerpoint/2010/main" val="353796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91996-27AE-23F4-C808-63E8903DF1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BAA0A-261C-C18E-EECD-77FD1E909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7FF23-EC50-1352-5B07-9D31C8DDF32B}"/>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367762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D6E99-372B-3EC8-EBFB-73EBBABF7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6FAC4-847E-9148-3CFC-84D1D5E74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213E99-FE4E-E8FC-697E-42A5D17B1224}"/>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1186276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FB3A3-A2ED-E336-DF0E-13B2D6283B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670CA-0841-5559-E5C0-D3B48DCB9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6E8B06-478E-4C89-F71C-0AC2406CFF2E}"/>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181289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202C3-8657-5E04-9D9F-4E7B75989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DBBB0-B895-3145-63BB-24D20F6D12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70C7A-6F6E-1DB2-D343-5E2D01DEAB51}"/>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285621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DF322-2E0D-21A1-1C90-858A72C327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9416C-D943-0524-D05B-E55D37CDA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1C0D30-1344-46B1-66BC-5F58C5954B3B}"/>
              </a:ext>
            </a:extLst>
          </p:cNvPr>
          <p:cNvSpPr>
            <a:spLocks noGrp="1"/>
          </p:cNvSpPr>
          <p:nvPr>
            <p:ph type="body" idx="1"/>
          </p:nvPr>
        </p:nvSpPr>
        <p:spPr/>
        <p:txBody>
          <a:bodyPr/>
          <a:lstStyle/>
          <a:p>
            <a:r>
              <a:rPr lang="en-US"/>
              <a:t>https://stackoverflow.com/questions/1196415/what-datatype-to-use-when-storing-latitude-and-longitude-data-in-sql-databases</a:t>
            </a:r>
          </a:p>
        </p:txBody>
      </p:sp>
    </p:spTree>
    <p:extLst>
      <p:ext uri="{BB962C8B-B14F-4D97-AF65-F5344CB8AC3E}">
        <p14:creationId xmlns:p14="http://schemas.microsoft.com/office/powerpoint/2010/main" val="2531064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microsoft.com/office/2007/relationships/hdphoto" Target="../media/hdphoto6.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9.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microsoft.com/office/2007/relationships/hdphoto" Target="../media/hdphoto3.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9.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microsoft.com/office/2007/relationships/hdphoto" Target="../media/hdphoto4.wdp"/></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microsoft.com/office/2007/relationships/hdphoto" Target="../media/hdphoto5.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light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059D4-BE1E-E90A-475B-97F4234E3D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10" name="Picture 9" descr="A yellow and grey logo&#10;&#10;Description automatically generated">
            <a:extLst>
              <a:ext uri="{FF2B5EF4-FFF2-40B4-BE49-F238E27FC236}">
                <a16:creationId xmlns:a16="http://schemas.microsoft.com/office/drawing/2014/main" id="{36BBF2B0-D48F-5021-FC7C-350D2519254B}"/>
              </a:ext>
            </a:extLst>
          </p:cNvPr>
          <p:cNvPicPr>
            <a:picLocks noChangeAspect="1"/>
          </p:cNvPicPr>
          <p:nvPr userDrawn="1"/>
        </p:nvPicPr>
        <p:blipFill>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77022" y="894890"/>
            <a:ext cx="7351554" cy="7354221"/>
          </a:xfrm>
          <a:prstGeom prst="rect">
            <a:avLst/>
          </a:prstGeom>
        </p:spPr>
      </p:pic>
      <p:sp>
        <p:nvSpPr>
          <p:cNvPr id="15" name="Google Shape;77;p17">
            <a:extLst>
              <a:ext uri="{FF2B5EF4-FFF2-40B4-BE49-F238E27FC236}">
                <a16:creationId xmlns:a16="http://schemas.microsoft.com/office/drawing/2014/main" id="{DE29D824-ECE5-3350-2815-37F4256B8657}"/>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9" name="Graphic 8">
            <a:extLst>
              <a:ext uri="{FF2B5EF4-FFF2-40B4-BE49-F238E27FC236}">
                <a16:creationId xmlns:a16="http://schemas.microsoft.com/office/drawing/2014/main" id="{5311C94E-5A10-C321-CF40-B475EC030DC6}"/>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73584" y="882514"/>
            <a:ext cx="2071763" cy="865564"/>
          </a:xfrm>
          <a:prstGeom prst="rect">
            <a:avLst/>
          </a:prstGeom>
        </p:spPr>
      </p:pic>
      <p:sp>
        <p:nvSpPr>
          <p:cNvPr id="2" name="TextBox 1">
            <a:extLst>
              <a:ext uri="{FF2B5EF4-FFF2-40B4-BE49-F238E27FC236}">
                <a16:creationId xmlns:a16="http://schemas.microsoft.com/office/drawing/2014/main" id="{804E942E-9B43-3B9B-661D-1CAC3EC66FA7}"/>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67" b="0" i="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67" b="0" i="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4" name="Picture Placeholder 7">
            <a:extLst>
              <a:ext uri="{FF2B5EF4-FFF2-40B4-BE49-F238E27FC236}">
                <a16:creationId xmlns:a16="http://schemas.microsoft.com/office/drawing/2014/main" id="{41F75C02-F6D5-E62C-8838-94B1C2B08AEF}"/>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6" name="Text Placeholder 5">
            <a:extLst>
              <a:ext uri="{FF2B5EF4-FFF2-40B4-BE49-F238E27FC236}">
                <a16:creationId xmlns:a16="http://schemas.microsoft.com/office/drawing/2014/main" id="{D50B9DA9-131E-F062-506C-D259D8E15A0C}"/>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lvl1pPr>
            <a:lvl2pPr marL="14288" indent="0">
              <a:lnSpc>
                <a:spcPct val="100000"/>
              </a:lnSpc>
              <a:spcBef>
                <a:spcPts val="0"/>
              </a:spcBef>
              <a:buNone/>
              <a:tabLst/>
              <a:defRPr sz="1200"/>
            </a:lvl2pPr>
            <a:lvl3pPr marL="14288" indent="0">
              <a:lnSpc>
                <a:spcPct val="100000"/>
              </a:lnSpc>
              <a:spcBef>
                <a:spcPts val="2400"/>
              </a:spcBef>
              <a:buNone/>
              <a:tabLst/>
              <a:defRPr sz="1200"/>
            </a:lvl3pPr>
          </a:lstStyle>
          <a:p>
            <a:pPr lvl="0"/>
            <a:r>
              <a:rPr lang="en-US"/>
              <a:t>Presenter Name</a:t>
            </a:r>
          </a:p>
          <a:p>
            <a:pPr lvl="1"/>
            <a:r>
              <a:rPr lang="en-US"/>
              <a:t>Role</a:t>
            </a:r>
          </a:p>
          <a:p>
            <a:pPr lvl="2"/>
            <a:r>
              <a:rPr lang="en-US"/>
              <a:t>Date 0000.00.00</a:t>
            </a:r>
          </a:p>
        </p:txBody>
      </p:sp>
      <p:sp>
        <p:nvSpPr>
          <p:cNvPr id="3" name="Text Placeholder 5">
            <a:extLst>
              <a:ext uri="{FF2B5EF4-FFF2-40B4-BE49-F238E27FC236}">
                <a16:creationId xmlns:a16="http://schemas.microsoft.com/office/drawing/2014/main" id="{2FE3073B-542C-BEE1-5D1E-3A8B36EB873D}"/>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cxnSp>
        <p:nvCxnSpPr>
          <p:cNvPr id="4" name="Straight Connector 3">
            <a:extLst>
              <a:ext uri="{FF2B5EF4-FFF2-40B4-BE49-F238E27FC236}">
                <a16:creationId xmlns:a16="http://schemas.microsoft.com/office/drawing/2014/main" id="{58570BB9-C8BB-9208-FC93-E42DBCF09DF0}"/>
              </a:ext>
            </a:extLst>
          </p:cNvPr>
          <p:cNvCxnSpPr>
            <a:cxnSpLocks/>
          </p:cNvCxnSpPr>
          <p:nvPr userDrawn="1"/>
        </p:nvCxnSpPr>
        <p:spPr>
          <a:xfrm>
            <a:off x="3208670" y="940981"/>
            <a:ext cx="0" cy="760228"/>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1998424-83B3-B5FC-6A4A-D925CFEE2A02}"/>
              </a:ext>
            </a:extLst>
          </p:cNvPr>
          <p:cNvPicPr>
            <a:picLocks noChangeAspect="1"/>
          </p:cNvPicPr>
          <p:nvPr userDrawn="1"/>
        </p:nvPicPr>
        <p:blipFill>
          <a:blip r:embed="rId7"/>
          <a:stretch>
            <a:fillRect/>
          </a:stretch>
        </p:blipFill>
        <p:spPr>
          <a:xfrm>
            <a:off x="3571993" y="746858"/>
            <a:ext cx="2078020" cy="1080000"/>
          </a:xfrm>
          <a:prstGeom prst="rect">
            <a:avLst/>
          </a:prstGeom>
        </p:spPr>
      </p:pic>
    </p:spTree>
    <p:extLst>
      <p:ext uri="{BB962C8B-B14F-4D97-AF65-F5344CB8AC3E}">
        <p14:creationId xmlns:p14="http://schemas.microsoft.com/office/powerpoint/2010/main" val="401911702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 light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70F2D-EEFC-2E9C-9F4F-F77A5EFDBA3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5" name="Picture 4" descr="A yellow and grey logo&#10;&#10;Description automatically generated">
            <a:extLst>
              <a:ext uri="{FF2B5EF4-FFF2-40B4-BE49-F238E27FC236}">
                <a16:creationId xmlns:a16="http://schemas.microsoft.com/office/drawing/2014/main" id="{DA9CAE8D-59BC-89E2-F57B-C8D206EF1FB6}"/>
              </a:ext>
            </a:extLst>
          </p:cNvPr>
          <p:cNvPicPr>
            <a:picLocks noChangeAspect="1"/>
          </p:cNvPicPr>
          <p:nvPr userDrawn="1"/>
        </p:nvPicPr>
        <p:blipFill>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77022" y="894890"/>
            <a:ext cx="7351554" cy="7354221"/>
          </a:xfrm>
          <a:prstGeom prst="rect">
            <a:avLst/>
          </a:prstGeom>
        </p:spPr>
      </p:pic>
      <p:sp>
        <p:nvSpPr>
          <p:cNvPr id="12" name="Google Shape;77;p17">
            <a:extLst>
              <a:ext uri="{FF2B5EF4-FFF2-40B4-BE49-F238E27FC236}">
                <a16:creationId xmlns:a16="http://schemas.microsoft.com/office/drawing/2014/main" id="{C42EC10A-FE93-62F5-172C-AC419CEFB4A7}"/>
              </a:ext>
            </a:extLst>
          </p:cNvPr>
          <p:cNvSpPr txBox="1">
            <a:spLocks noGrp="1"/>
          </p:cNvSpPr>
          <p:nvPr>
            <p:ph type="title" hasCustomPrompt="1"/>
          </p:nvPr>
        </p:nvSpPr>
        <p:spPr>
          <a:xfrm>
            <a:off x="731520" y="4071251"/>
            <a:ext cx="8316452" cy="249557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6" name="Graphic 5">
            <a:extLst>
              <a:ext uri="{FF2B5EF4-FFF2-40B4-BE49-F238E27FC236}">
                <a16:creationId xmlns:a16="http://schemas.microsoft.com/office/drawing/2014/main" id="{838AE420-269B-249E-F216-6D2BC9B5EFC9}"/>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73582" y="8289519"/>
            <a:ext cx="927574" cy="387532"/>
          </a:xfrm>
          <a:prstGeom prst="rect">
            <a:avLst/>
          </a:prstGeom>
        </p:spPr>
      </p:pic>
      <p:sp>
        <p:nvSpPr>
          <p:cNvPr id="9" name="Google Shape;287;p43">
            <a:extLst>
              <a:ext uri="{FF2B5EF4-FFF2-40B4-BE49-F238E27FC236}">
                <a16:creationId xmlns:a16="http://schemas.microsoft.com/office/drawing/2014/main" id="{E0D59001-335F-DA46-5E9E-8D6B167D2265}"/>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10" name="TextBox 9">
            <a:extLst>
              <a:ext uri="{FF2B5EF4-FFF2-40B4-BE49-F238E27FC236}">
                <a16:creationId xmlns:a16="http://schemas.microsoft.com/office/drawing/2014/main" id="{7F4772F6-2A30-DDCE-BDFF-C8094CDC9747}"/>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1" name="Footer Placeholder 3">
            <a:extLst>
              <a:ext uri="{FF2B5EF4-FFF2-40B4-BE49-F238E27FC236}">
                <a16:creationId xmlns:a16="http://schemas.microsoft.com/office/drawing/2014/main" id="{234F13DE-BD10-72FC-1B65-3C03630C5123}"/>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7" name="Picture Placeholder 6">
            <a:extLst>
              <a:ext uri="{FF2B5EF4-FFF2-40B4-BE49-F238E27FC236}">
                <a16:creationId xmlns:a16="http://schemas.microsoft.com/office/drawing/2014/main" id="{F5F95B19-ACBE-896A-7909-F75CD297A212}"/>
              </a:ext>
            </a:extLst>
          </p:cNvPr>
          <p:cNvSpPr>
            <a:spLocks noGrp="1" noChangeAspect="1"/>
          </p:cNvSpPr>
          <p:nvPr>
            <p:ph type="pic" sz="quarter" idx="12" hasCustomPrompt="1"/>
          </p:nvPr>
        </p:nvSpPr>
        <p:spPr>
          <a:xfrm>
            <a:off x="10341864" y="2203704"/>
            <a:ext cx="4937760" cy="4526280"/>
          </a:xfrm>
          <a:prstGeom prst="roundRect">
            <a:avLst>
              <a:gd name="adj" fmla="val 12627"/>
            </a:avLst>
          </a:prstGeom>
        </p:spPr>
        <p:txBody>
          <a:bodyPr wrap="none" anchor="ctr" anchorCtr="1"/>
          <a:lstStyle>
            <a:lvl1pPr marL="0" indent="0">
              <a:buNone/>
              <a:defRPr sz="2000"/>
            </a:lvl1pPr>
          </a:lstStyle>
          <a:p>
            <a:r>
              <a:rPr lang="en-GB"/>
              <a:t>Click icon to insert picture</a:t>
            </a:r>
          </a:p>
        </p:txBody>
      </p:sp>
      <p:sp>
        <p:nvSpPr>
          <p:cNvPr id="8" name="Text Placeholder 5">
            <a:extLst>
              <a:ext uri="{FF2B5EF4-FFF2-40B4-BE49-F238E27FC236}">
                <a16:creationId xmlns:a16="http://schemas.microsoft.com/office/drawing/2014/main" id="{BE3BC8F7-5B25-4562-1C8A-BBCF6F466B3A}"/>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cxnSp>
        <p:nvCxnSpPr>
          <p:cNvPr id="2" name="Straight Connector 1">
            <a:extLst>
              <a:ext uri="{FF2B5EF4-FFF2-40B4-BE49-F238E27FC236}">
                <a16:creationId xmlns:a16="http://schemas.microsoft.com/office/drawing/2014/main" id="{ECC03FC7-D044-FD99-EC01-8341F1F8C8E1}"/>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284421-47F3-DA05-DA76-4130DBB5B610}"/>
              </a:ext>
            </a:extLst>
          </p:cNvPr>
          <p:cNvPicPr>
            <a:picLocks noChangeAspect="1"/>
          </p:cNvPicPr>
          <p:nvPr userDrawn="1"/>
        </p:nvPicPr>
        <p:blipFill>
          <a:blip r:embed="rId7"/>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409118991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dark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AA3F8-5640-343A-DB6E-360BC56C71F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8" name="Picture 7">
            <a:extLst>
              <a:ext uri="{FF2B5EF4-FFF2-40B4-BE49-F238E27FC236}">
                <a16:creationId xmlns:a16="http://schemas.microsoft.com/office/drawing/2014/main" id="{B2196D28-96E0-91FA-C5B5-23DEEFA60FE0}"/>
              </a:ext>
            </a:extLst>
          </p:cNvPr>
          <p:cNvPicPr>
            <a:picLocks noChangeAspect="1"/>
          </p:cNvPicPr>
          <p:nvPr userDrawn="1"/>
        </p:nvPicPr>
        <p:blipFill>
          <a:blip r:embed="rId3" cstate="screen">
            <a:alphaModFix amt="9000"/>
            <a:extLst>
              <a:ext uri="{28A0092B-C50C-407E-A947-70E740481C1C}">
                <a14:useLocalDpi xmlns:a14="http://schemas.microsoft.com/office/drawing/2010/main"/>
              </a:ext>
            </a:extLst>
          </a:blip>
          <a:srcRect/>
          <a:stretch/>
        </p:blipFill>
        <p:spPr>
          <a:xfrm>
            <a:off x="8177022" y="894890"/>
            <a:ext cx="7351553" cy="7354221"/>
          </a:xfrm>
          <a:prstGeom prst="rect">
            <a:avLst/>
          </a:prstGeom>
        </p:spPr>
      </p:pic>
      <p:sp>
        <p:nvSpPr>
          <p:cNvPr id="12" name="Google Shape;77;p17">
            <a:extLst>
              <a:ext uri="{FF2B5EF4-FFF2-40B4-BE49-F238E27FC236}">
                <a16:creationId xmlns:a16="http://schemas.microsoft.com/office/drawing/2014/main" id="{C42EC10A-FE93-62F5-172C-AC419CEFB4A7}"/>
              </a:ext>
            </a:extLst>
          </p:cNvPr>
          <p:cNvSpPr txBox="1">
            <a:spLocks noGrp="1"/>
          </p:cNvSpPr>
          <p:nvPr>
            <p:ph type="title" hasCustomPrompt="1"/>
          </p:nvPr>
        </p:nvSpPr>
        <p:spPr>
          <a:xfrm>
            <a:off x="731520" y="4071251"/>
            <a:ext cx="8311896" cy="249557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6" name="Graphic 5">
            <a:extLst>
              <a:ext uri="{FF2B5EF4-FFF2-40B4-BE49-F238E27FC236}">
                <a16:creationId xmlns:a16="http://schemas.microsoft.com/office/drawing/2014/main" id="{0CB2E66F-D5E0-79AA-6662-391FF628C33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73582" y="8289519"/>
            <a:ext cx="927574" cy="387532"/>
          </a:xfrm>
          <a:prstGeom prst="rect">
            <a:avLst/>
          </a:prstGeom>
        </p:spPr>
      </p:pic>
      <p:sp>
        <p:nvSpPr>
          <p:cNvPr id="5" name="Google Shape;287;p43">
            <a:extLst>
              <a:ext uri="{FF2B5EF4-FFF2-40B4-BE49-F238E27FC236}">
                <a16:creationId xmlns:a16="http://schemas.microsoft.com/office/drawing/2014/main" id="{35FF24FE-7F32-D49E-F448-7EA33A0DF581}"/>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9" name="TextBox 8">
            <a:extLst>
              <a:ext uri="{FF2B5EF4-FFF2-40B4-BE49-F238E27FC236}">
                <a16:creationId xmlns:a16="http://schemas.microsoft.com/office/drawing/2014/main" id="{11A55678-4F03-EBD6-2D99-5D7138F2D18A}"/>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10" name="Footer Placeholder 3">
            <a:extLst>
              <a:ext uri="{FF2B5EF4-FFF2-40B4-BE49-F238E27FC236}">
                <a16:creationId xmlns:a16="http://schemas.microsoft.com/office/drawing/2014/main" id="{16712863-F5DA-E442-22C5-46C5862E06E7}"/>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sp>
        <p:nvSpPr>
          <p:cNvPr id="3" name="Text Placeholder 5">
            <a:extLst>
              <a:ext uri="{FF2B5EF4-FFF2-40B4-BE49-F238E27FC236}">
                <a16:creationId xmlns:a16="http://schemas.microsoft.com/office/drawing/2014/main" id="{8A74AC92-5C46-0CDD-EDA0-4599DAF91ECD}"/>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cxnSp>
        <p:nvCxnSpPr>
          <p:cNvPr id="2" name="Straight Connector 1">
            <a:extLst>
              <a:ext uri="{FF2B5EF4-FFF2-40B4-BE49-F238E27FC236}">
                <a16:creationId xmlns:a16="http://schemas.microsoft.com/office/drawing/2014/main" id="{7A346899-3D40-8525-FFBC-552688F93D37}"/>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89C0434-F40D-C2C9-56FE-F0C24730680C}"/>
              </a:ext>
            </a:extLst>
          </p:cNvPr>
          <p:cNvPicPr>
            <a:picLocks noChangeAspect="1"/>
          </p:cNvPicPr>
          <p:nvPr userDrawn="1"/>
        </p:nvPicPr>
        <p:blipFill>
          <a:blip r:embed="rId6"/>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96763731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dark option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AA3F8-5640-343A-DB6E-360BC56C71F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10" name="Picture 9">
            <a:extLst>
              <a:ext uri="{FF2B5EF4-FFF2-40B4-BE49-F238E27FC236}">
                <a16:creationId xmlns:a16="http://schemas.microsoft.com/office/drawing/2014/main" id="{067C7CA6-719C-4389-5A39-4D87A3A4AC90}"/>
              </a:ext>
            </a:extLst>
          </p:cNvPr>
          <p:cNvPicPr>
            <a:picLocks noChangeAspect="1"/>
          </p:cNvPicPr>
          <p:nvPr userDrawn="1"/>
        </p:nvPicPr>
        <p:blipFill>
          <a:blip r:embed="rId3" cstate="screen">
            <a:alphaModFix amt="9000"/>
            <a:extLst>
              <a:ext uri="{28A0092B-C50C-407E-A947-70E740481C1C}">
                <a14:useLocalDpi xmlns:a14="http://schemas.microsoft.com/office/drawing/2010/main"/>
              </a:ext>
            </a:extLst>
          </a:blip>
          <a:srcRect/>
          <a:stretch/>
        </p:blipFill>
        <p:spPr>
          <a:xfrm>
            <a:off x="8177022" y="894890"/>
            <a:ext cx="7351553" cy="7354221"/>
          </a:xfrm>
          <a:prstGeom prst="rect">
            <a:avLst/>
          </a:prstGeom>
        </p:spPr>
      </p:pic>
      <p:sp>
        <p:nvSpPr>
          <p:cNvPr id="12" name="Google Shape;77;p17">
            <a:extLst>
              <a:ext uri="{FF2B5EF4-FFF2-40B4-BE49-F238E27FC236}">
                <a16:creationId xmlns:a16="http://schemas.microsoft.com/office/drawing/2014/main" id="{C42EC10A-FE93-62F5-172C-AC419CEFB4A7}"/>
              </a:ext>
            </a:extLst>
          </p:cNvPr>
          <p:cNvSpPr txBox="1">
            <a:spLocks noGrp="1"/>
          </p:cNvSpPr>
          <p:nvPr>
            <p:ph type="title" hasCustomPrompt="1"/>
          </p:nvPr>
        </p:nvSpPr>
        <p:spPr>
          <a:xfrm>
            <a:off x="731520" y="4071251"/>
            <a:ext cx="8311896" cy="249557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6" name="Graphic 5">
            <a:extLst>
              <a:ext uri="{FF2B5EF4-FFF2-40B4-BE49-F238E27FC236}">
                <a16:creationId xmlns:a16="http://schemas.microsoft.com/office/drawing/2014/main" id="{0CB2E66F-D5E0-79AA-6662-391FF628C33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73582" y="8289519"/>
            <a:ext cx="927574" cy="387532"/>
          </a:xfrm>
          <a:prstGeom prst="rect">
            <a:avLst/>
          </a:prstGeom>
        </p:spPr>
      </p:pic>
      <p:sp>
        <p:nvSpPr>
          <p:cNvPr id="8" name="Google Shape;287;p43">
            <a:extLst>
              <a:ext uri="{FF2B5EF4-FFF2-40B4-BE49-F238E27FC236}">
                <a16:creationId xmlns:a16="http://schemas.microsoft.com/office/drawing/2014/main" id="{BCF2FAEA-0FB5-4E73-E477-8986880ED21F}"/>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7" name="Picture Placeholder 6">
            <a:extLst>
              <a:ext uri="{FF2B5EF4-FFF2-40B4-BE49-F238E27FC236}">
                <a16:creationId xmlns:a16="http://schemas.microsoft.com/office/drawing/2014/main" id="{F7C2960F-0C58-02DC-FC92-7A1E36A0C218}"/>
              </a:ext>
            </a:extLst>
          </p:cNvPr>
          <p:cNvSpPr>
            <a:spLocks noGrp="1" noChangeAspect="1"/>
          </p:cNvSpPr>
          <p:nvPr>
            <p:ph type="pic" sz="quarter" idx="12" hasCustomPrompt="1"/>
          </p:nvPr>
        </p:nvSpPr>
        <p:spPr>
          <a:xfrm>
            <a:off x="10341864" y="2203704"/>
            <a:ext cx="4937760" cy="4526280"/>
          </a:xfrm>
          <a:prstGeom prst="roundRect">
            <a:avLst>
              <a:gd name="adj" fmla="val 12627"/>
            </a:avLst>
          </a:prstGeom>
        </p:spPr>
        <p:txBody>
          <a:bodyPr wrap="none" anchor="ctr" anchorCtr="1"/>
          <a:lstStyle>
            <a:lvl1pPr marL="0" indent="0">
              <a:buNone/>
              <a:defRPr sz="2000">
                <a:solidFill>
                  <a:schemeClr val="bg1"/>
                </a:solidFill>
              </a:defRPr>
            </a:lvl1pPr>
          </a:lstStyle>
          <a:p>
            <a:r>
              <a:rPr lang="en-GB"/>
              <a:t>Click icon to insert picture</a:t>
            </a:r>
          </a:p>
        </p:txBody>
      </p:sp>
      <p:sp>
        <p:nvSpPr>
          <p:cNvPr id="11" name="Text Placeholder 5">
            <a:extLst>
              <a:ext uri="{FF2B5EF4-FFF2-40B4-BE49-F238E27FC236}">
                <a16:creationId xmlns:a16="http://schemas.microsoft.com/office/drawing/2014/main" id="{A25FECD7-6A6C-BB2D-C093-59388C79EA5E}"/>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sp>
        <p:nvSpPr>
          <p:cNvPr id="2" name="TextBox 1">
            <a:extLst>
              <a:ext uri="{FF2B5EF4-FFF2-40B4-BE49-F238E27FC236}">
                <a16:creationId xmlns:a16="http://schemas.microsoft.com/office/drawing/2014/main" id="{A8949CDC-C309-4BFA-8C29-57D86C74760B}"/>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3" name="Footer Placeholder 3">
            <a:extLst>
              <a:ext uri="{FF2B5EF4-FFF2-40B4-BE49-F238E27FC236}">
                <a16:creationId xmlns:a16="http://schemas.microsoft.com/office/drawing/2014/main" id="{FBA03A03-F8E6-F054-7109-419409ECB90E}"/>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cxnSp>
        <p:nvCxnSpPr>
          <p:cNvPr id="5" name="Straight Connector 4">
            <a:extLst>
              <a:ext uri="{FF2B5EF4-FFF2-40B4-BE49-F238E27FC236}">
                <a16:creationId xmlns:a16="http://schemas.microsoft.com/office/drawing/2014/main" id="{B1F3186B-118F-29AA-7364-DA5670AAA6C1}"/>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C70EC62-F795-7871-4DCE-0229E552878D}"/>
              </a:ext>
            </a:extLst>
          </p:cNvPr>
          <p:cNvPicPr>
            <a:picLocks noChangeAspect="1"/>
          </p:cNvPicPr>
          <p:nvPr userDrawn="1"/>
        </p:nvPicPr>
        <p:blipFill>
          <a:blip r:embed="rId6"/>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4291174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Layout light - Content">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hasCustomPrompt="1"/>
          </p:nvPr>
        </p:nvSpPr>
        <p:spPr>
          <a:xfrm>
            <a:off x="777240" y="623701"/>
            <a:ext cx="14718348"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Basic layout</a:t>
            </a:r>
            <a:endParaRPr/>
          </a:p>
        </p:txBody>
      </p:sp>
      <p:sp>
        <p:nvSpPr>
          <p:cNvPr id="2" name="Content Placeholder 8">
            <a:extLst>
              <a:ext uri="{FF2B5EF4-FFF2-40B4-BE49-F238E27FC236}">
                <a16:creationId xmlns:a16="http://schemas.microsoft.com/office/drawing/2014/main" id="{A17205CE-4C40-0B58-63C6-A5D16B3BB628}"/>
              </a:ext>
            </a:extLst>
          </p:cNvPr>
          <p:cNvSpPr>
            <a:spLocks noGrp="1"/>
          </p:cNvSpPr>
          <p:nvPr>
            <p:ph sz="quarter" idx="10"/>
          </p:nvPr>
        </p:nvSpPr>
        <p:spPr>
          <a:xfrm>
            <a:off x="777239" y="2267712"/>
            <a:ext cx="14718349"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600"/>
            </a:lvl3pPr>
          </a:lstStyle>
          <a:p>
            <a:pPr lvl="0"/>
            <a:r>
              <a:rPr lang="en-GB"/>
              <a:t>Click to edit Master text styles</a:t>
            </a:r>
          </a:p>
          <a:p>
            <a:pPr lvl="1"/>
            <a:r>
              <a:rPr lang="en-GB"/>
              <a:t>Second level</a:t>
            </a:r>
          </a:p>
          <a:p>
            <a:pPr lvl="2"/>
            <a:r>
              <a:rPr lang="en-GB"/>
              <a:t>Third level</a:t>
            </a:r>
          </a:p>
        </p:txBody>
      </p:sp>
      <p:sp>
        <p:nvSpPr>
          <p:cNvPr id="4" name="Footer Placeholder 3">
            <a:extLst>
              <a:ext uri="{FF2B5EF4-FFF2-40B4-BE49-F238E27FC236}">
                <a16:creationId xmlns:a16="http://schemas.microsoft.com/office/drawing/2014/main" id="{4C886D83-45B3-C6A1-7797-63D82FE920C6}"/>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3" name="Straight Connector 2">
            <a:extLst>
              <a:ext uri="{FF2B5EF4-FFF2-40B4-BE49-F238E27FC236}">
                <a16:creationId xmlns:a16="http://schemas.microsoft.com/office/drawing/2014/main" id="{F3D0D665-0853-B289-6EA1-CC0D7F68FEF5}"/>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00FC870-7852-519E-A757-96E344AA334A}"/>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224718957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light - No content">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hasCustomPrompt="1"/>
          </p:nvPr>
        </p:nvSpPr>
        <p:spPr>
          <a:xfrm>
            <a:off x="777240" y="623701"/>
            <a:ext cx="14721840"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Basic layout – header only</a:t>
            </a:r>
            <a:endParaRPr/>
          </a:p>
        </p:txBody>
      </p:sp>
      <p:sp>
        <p:nvSpPr>
          <p:cNvPr id="3" name="Footer Placeholder 3">
            <a:extLst>
              <a:ext uri="{FF2B5EF4-FFF2-40B4-BE49-F238E27FC236}">
                <a16:creationId xmlns:a16="http://schemas.microsoft.com/office/drawing/2014/main" id="{6F38D154-4E13-9FA7-A785-DBEBC45689B0}"/>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2" name="Straight Connector 1">
            <a:extLst>
              <a:ext uri="{FF2B5EF4-FFF2-40B4-BE49-F238E27FC236}">
                <a16:creationId xmlns:a16="http://schemas.microsoft.com/office/drawing/2014/main" id="{790FB58B-2328-4E97-B45F-1722106C27BA}"/>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30299A4-5993-BF72-DDCF-1973457AD821}"/>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271428477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asic Layout dark - Content">
    <p:bg>
      <p:bgPr>
        <a:solidFill>
          <a:schemeClr val="tx2"/>
        </a:solidFill>
        <a:effectLst/>
      </p:bgPr>
    </p:bg>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hasCustomPrompt="1"/>
          </p:nvPr>
        </p:nvSpPr>
        <p:spPr>
          <a:xfrm>
            <a:off x="777240" y="623701"/>
            <a:ext cx="14721840"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Basic with content</a:t>
            </a:r>
            <a:endParaRPr/>
          </a:p>
        </p:txBody>
      </p:sp>
      <p:pic>
        <p:nvPicPr>
          <p:cNvPr id="3" name="Graphic 2">
            <a:extLst>
              <a:ext uri="{FF2B5EF4-FFF2-40B4-BE49-F238E27FC236}">
                <a16:creationId xmlns:a16="http://schemas.microsoft.com/office/drawing/2014/main" id="{758882D9-310C-6E4A-B475-ED84CD0B29C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5" name="Content Placeholder 8">
            <a:extLst>
              <a:ext uri="{FF2B5EF4-FFF2-40B4-BE49-F238E27FC236}">
                <a16:creationId xmlns:a16="http://schemas.microsoft.com/office/drawing/2014/main" id="{CBFC27C2-52DD-1ADD-04D0-CD92BDEEB385}"/>
              </a:ext>
            </a:extLst>
          </p:cNvPr>
          <p:cNvSpPr>
            <a:spLocks noGrp="1"/>
          </p:cNvSpPr>
          <p:nvPr>
            <p:ph sz="quarter" idx="10"/>
          </p:nvPr>
        </p:nvSpPr>
        <p:spPr>
          <a:xfrm>
            <a:off x="777239" y="2267712"/>
            <a:ext cx="14718349"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bg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bg1"/>
                </a:solidFill>
                <a:latin typeface="+mn-lt"/>
                <a:ea typeface="Arial"/>
                <a:cs typeface="Arial"/>
                <a:sym typeface="Arial"/>
              </a:defRPr>
            </a:lvl2pPr>
            <a:lvl3pPr marL="566928" indent="-237744">
              <a:lnSpc>
                <a:spcPct val="110000"/>
              </a:lnSpc>
              <a:spcBef>
                <a:spcPts val="300"/>
              </a:spcBef>
              <a:buClrTx/>
              <a:defRPr sz="1600">
                <a:solidFill>
                  <a:schemeClr val="bg1"/>
                </a:solidFill>
              </a:defRPr>
            </a:lvl3pPr>
          </a:lstStyle>
          <a:p>
            <a:pPr lvl="0"/>
            <a:r>
              <a:rPr lang="en-GB"/>
              <a:t>Click to edit Master text styles</a:t>
            </a:r>
          </a:p>
          <a:p>
            <a:pPr lvl="1"/>
            <a:r>
              <a:rPr lang="en-GB"/>
              <a:t>Second level</a:t>
            </a:r>
          </a:p>
          <a:p>
            <a:pPr lvl="2"/>
            <a:r>
              <a:rPr lang="en-GB"/>
              <a:t>Third level</a:t>
            </a:r>
          </a:p>
        </p:txBody>
      </p:sp>
      <p:sp>
        <p:nvSpPr>
          <p:cNvPr id="8" name="Google Shape;287;p43">
            <a:extLst>
              <a:ext uri="{FF2B5EF4-FFF2-40B4-BE49-F238E27FC236}">
                <a16:creationId xmlns:a16="http://schemas.microsoft.com/office/drawing/2014/main" id="{10AD9B68-68DD-D7DA-29E4-1865E43167AC}"/>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2" name="TextBox 1">
            <a:extLst>
              <a:ext uri="{FF2B5EF4-FFF2-40B4-BE49-F238E27FC236}">
                <a16:creationId xmlns:a16="http://schemas.microsoft.com/office/drawing/2014/main" id="{D9E360DE-6869-29BE-7248-E55A1C3C997C}"/>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4" name="Footer Placeholder 3">
            <a:extLst>
              <a:ext uri="{FF2B5EF4-FFF2-40B4-BE49-F238E27FC236}">
                <a16:creationId xmlns:a16="http://schemas.microsoft.com/office/drawing/2014/main" id="{4BABD735-F359-23AB-E6FE-21104BAE54FD}"/>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cxnSp>
        <p:nvCxnSpPr>
          <p:cNvPr id="6" name="Straight Connector 5">
            <a:extLst>
              <a:ext uri="{FF2B5EF4-FFF2-40B4-BE49-F238E27FC236}">
                <a16:creationId xmlns:a16="http://schemas.microsoft.com/office/drawing/2014/main" id="{33DE1C7B-5001-D8CF-5D19-0B7FD2F80053}"/>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1D6111A-F69E-59FD-679D-85A74D1DB592}"/>
              </a:ext>
            </a:extLst>
          </p:cNvPr>
          <p:cNvPicPr>
            <a:picLocks noChangeAspect="1"/>
          </p:cNvPicPr>
          <p:nvPr userDrawn="1"/>
        </p:nvPicPr>
        <p:blipFill>
          <a:blip r:embed="rId4"/>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221020509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asic Layout dark - No content">
    <p:bg>
      <p:bgPr>
        <a:solidFill>
          <a:schemeClr val="tx2"/>
        </a:solidFill>
        <a:effectLst/>
      </p:bgPr>
    </p:bg>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hasCustomPrompt="1"/>
          </p:nvPr>
        </p:nvSpPr>
        <p:spPr>
          <a:xfrm>
            <a:off x="777240" y="623701"/>
            <a:ext cx="14721840"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Basic – no content</a:t>
            </a:r>
            <a:endParaRPr/>
          </a:p>
        </p:txBody>
      </p:sp>
      <p:pic>
        <p:nvPicPr>
          <p:cNvPr id="3" name="Graphic 2">
            <a:extLst>
              <a:ext uri="{FF2B5EF4-FFF2-40B4-BE49-F238E27FC236}">
                <a16:creationId xmlns:a16="http://schemas.microsoft.com/office/drawing/2014/main" id="{50B76662-BB84-C63A-658F-7BE44A3A6AF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6" name="Google Shape;287;p43">
            <a:extLst>
              <a:ext uri="{FF2B5EF4-FFF2-40B4-BE49-F238E27FC236}">
                <a16:creationId xmlns:a16="http://schemas.microsoft.com/office/drawing/2014/main" id="{11F94641-9882-E0C2-7345-160F15576322}"/>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2" name="TextBox 1">
            <a:extLst>
              <a:ext uri="{FF2B5EF4-FFF2-40B4-BE49-F238E27FC236}">
                <a16:creationId xmlns:a16="http://schemas.microsoft.com/office/drawing/2014/main" id="{6CE6F762-1D6E-B2BB-AC3F-2D9038B9B756}"/>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4" name="Footer Placeholder 3">
            <a:extLst>
              <a:ext uri="{FF2B5EF4-FFF2-40B4-BE49-F238E27FC236}">
                <a16:creationId xmlns:a16="http://schemas.microsoft.com/office/drawing/2014/main" id="{352DC691-09DB-E7D3-0325-1BBF34C91EA5}"/>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cxnSp>
        <p:nvCxnSpPr>
          <p:cNvPr id="5" name="Straight Connector 4">
            <a:extLst>
              <a:ext uri="{FF2B5EF4-FFF2-40B4-BE49-F238E27FC236}">
                <a16:creationId xmlns:a16="http://schemas.microsoft.com/office/drawing/2014/main" id="{0771AFF5-9824-7629-C007-578DCBB4D5CC}"/>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F47C272-DD3F-D0F8-418B-6BDBAEE60BEC}"/>
              </a:ext>
            </a:extLst>
          </p:cNvPr>
          <p:cNvPicPr>
            <a:picLocks noChangeAspect="1"/>
          </p:cNvPicPr>
          <p:nvPr userDrawn="1"/>
        </p:nvPicPr>
        <p:blipFill>
          <a:blip r:embed="rId4"/>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86426045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 light option 1">
    <p:spTree>
      <p:nvGrpSpPr>
        <p:cNvPr id="1" name=""/>
        <p:cNvGrpSpPr/>
        <p:nvPr/>
      </p:nvGrpSpPr>
      <p:grpSpPr>
        <a:xfrm>
          <a:off x="0" y="0"/>
          <a:ext cx="0" cy="0"/>
          <a:chOff x="0" y="0"/>
          <a:chExt cx="0" cy="0"/>
        </a:xfrm>
      </p:grpSpPr>
      <p:sp>
        <p:nvSpPr>
          <p:cNvPr id="21" name="Google Shape;77;p17">
            <a:extLst>
              <a:ext uri="{FF2B5EF4-FFF2-40B4-BE49-F238E27FC236}">
                <a16:creationId xmlns:a16="http://schemas.microsoft.com/office/drawing/2014/main" id="{4AC7CE15-DA6C-3743-D8DA-66BB5B6A342E}"/>
              </a:ext>
            </a:extLst>
          </p:cNvPr>
          <p:cNvSpPr txBox="1">
            <a:spLocks noGrp="1"/>
          </p:cNvSpPr>
          <p:nvPr>
            <p:ph type="title" hasCustomPrompt="1"/>
          </p:nvPr>
        </p:nvSpPr>
        <p:spPr>
          <a:xfrm>
            <a:off x="777240" y="839364"/>
            <a:ext cx="4849190" cy="101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8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Agenda</a:t>
            </a:r>
            <a:endParaRPr/>
          </a:p>
        </p:txBody>
      </p:sp>
      <p:sp>
        <p:nvSpPr>
          <p:cNvPr id="3" name="Footer Placeholder 3">
            <a:extLst>
              <a:ext uri="{FF2B5EF4-FFF2-40B4-BE49-F238E27FC236}">
                <a16:creationId xmlns:a16="http://schemas.microsoft.com/office/drawing/2014/main" id="{0A97A882-0B28-9815-D560-1660B635D8E0}"/>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2" name="Straight Connector 1">
            <a:extLst>
              <a:ext uri="{FF2B5EF4-FFF2-40B4-BE49-F238E27FC236}">
                <a16:creationId xmlns:a16="http://schemas.microsoft.com/office/drawing/2014/main" id="{9515441C-AFBF-798D-6228-2596387FC7A8}"/>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066D50A-77EB-A781-892F-E4AF60EC4350}"/>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161385283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light option 2">
    <p:bg>
      <p:bgPr>
        <a:solidFill>
          <a:schemeClr val="bg2"/>
        </a:solidFill>
        <a:effectLst/>
      </p:bgPr>
    </p:bg>
    <p:spTree>
      <p:nvGrpSpPr>
        <p:cNvPr id="1" name=""/>
        <p:cNvGrpSpPr/>
        <p:nvPr/>
      </p:nvGrpSpPr>
      <p:grpSpPr>
        <a:xfrm>
          <a:off x="0" y="0"/>
          <a:ext cx="0" cy="0"/>
          <a:chOff x="0" y="0"/>
          <a:chExt cx="0" cy="0"/>
        </a:xfrm>
      </p:grpSpPr>
      <p:sp>
        <p:nvSpPr>
          <p:cNvPr id="3" name="Google Shape;77;p17">
            <a:extLst>
              <a:ext uri="{FF2B5EF4-FFF2-40B4-BE49-F238E27FC236}">
                <a16:creationId xmlns:a16="http://schemas.microsoft.com/office/drawing/2014/main" id="{AFF642F0-9635-9355-F247-D2C036F12706}"/>
              </a:ext>
            </a:extLst>
          </p:cNvPr>
          <p:cNvSpPr txBox="1">
            <a:spLocks noGrp="1"/>
          </p:cNvSpPr>
          <p:nvPr>
            <p:ph type="title" hasCustomPrompt="1"/>
          </p:nvPr>
        </p:nvSpPr>
        <p:spPr>
          <a:xfrm>
            <a:off x="777240" y="839364"/>
            <a:ext cx="4849190" cy="101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8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Agenda</a:t>
            </a:r>
            <a:endParaRPr/>
          </a:p>
        </p:txBody>
      </p:sp>
      <p:sp>
        <p:nvSpPr>
          <p:cNvPr id="4" name="Footer Placeholder 3">
            <a:extLst>
              <a:ext uri="{FF2B5EF4-FFF2-40B4-BE49-F238E27FC236}">
                <a16:creationId xmlns:a16="http://schemas.microsoft.com/office/drawing/2014/main" id="{DCDBA04C-236D-E181-1178-2337C9ED44A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2" name="Straight Connector 1">
            <a:extLst>
              <a:ext uri="{FF2B5EF4-FFF2-40B4-BE49-F238E27FC236}">
                <a16:creationId xmlns:a16="http://schemas.microsoft.com/office/drawing/2014/main" id="{4A0BEC00-ECAF-F052-74CF-7A357A94A868}"/>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D7FAF83-D4E6-AB00-8012-4DD04D23F267}"/>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302495897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light option 3">
    <p:spTree>
      <p:nvGrpSpPr>
        <p:cNvPr id="1" name=""/>
        <p:cNvGrpSpPr/>
        <p:nvPr/>
      </p:nvGrpSpPr>
      <p:grpSpPr>
        <a:xfrm>
          <a:off x="0" y="0"/>
          <a:ext cx="0" cy="0"/>
          <a:chOff x="0" y="0"/>
          <a:chExt cx="0" cy="0"/>
        </a:xfrm>
      </p:grpSpPr>
      <p:sp>
        <p:nvSpPr>
          <p:cNvPr id="2" name="Google Shape;77;p17">
            <a:extLst>
              <a:ext uri="{FF2B5EF4-FFF2-40B4-BE49-F238E27FC236}">
                <a16:creationId xmlns:a16="http://schemas.microsoft.com/office/drawing/2014/main" id="{C156A937-3E92-A979-1F9C-CC131815E19C}"/>
              </a:ext>
            </a:extLst>
          </p:cNvPr>
          <p:cNvSpPr txBox="1">
            <a:spLocks noGrp="1"/>
          </p:cNvSpPr>
          <p:nvPr>
            <p:ph type="title" hasCustomPrompt="1"/>
          </p:nvPr>
        </p:nvSpPr>
        <p:spPr>
          <a:xfrm>
            <a:off x="8984372" y="1427193"/>
            <a:ext cx="4849190" cy="101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8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Agenda</a:t>
            </a:r>
            <a:endParaRPr/>
          </a:p>
        </p:txBody>
      </p:sp>
      <p:sp>
        <p:nvSpPr>
          <p:cNvPr id="4" name="Footer Placeholder 3">
            <a:extLst>
              <a:ext uri="{FF2B5EF4-FFF2-40B4-BE49-F238E27FC236}">
                <a16:creationId xmlns:a16="http://schemas.microsoft.com/office/drawing/2014/main" id="{697A70C0-D051-F4F9-7014-D3340A0F20A5}"/>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Picture Placeholder 7">
            <a:extLst>
              <a:ext uri="{FF2B5EF4-FFF2-40B4-BE49-F238E27FC236}">
                <a16:creationId xmlns:a16="http://schemas.microsoft.com/office/drawing/2014/main" id="{D52B51E1-19D6-3503-EE37-E46DE3F2DE9A}"/>
              </a:ext>
            </a:extLst>
          </p:cNvPr>
          <p:cNvSpPr>
            <a:spLocks noGrp="1"/>
          </p:cNvSpPr>
          <p:nvPr>
            <p:ph type="pic" sz="quarter" idx="15" hasCustomPrompt="1"/>
          </p:nvPr>
        </p:nvSpPr>
        <p:spPr>
          <a:xfrm>
            <a:off x="777240" y="762000"/>
            <a:ext cx="6757416" cy="7101840"/>
          </a:xfrm>
          <a:prstGeom prst="roundRect">
            <a:avLst>
              <a:gd name="adj" fmla="val 504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cxnSp>
        <p:nvCxnSpPr>
          <p:cNvPr id="5" name="Straight Connector 4">
            <a:extLst>
              <a:ext uri="{FF2B5EF4-FFF2-40B4-BE49-F238E27FC236}">
                <a16:creationId xmlns:a16="http://schemas.microsoft.com/office/drawing/2014/main" id="{78020EC8-A77E-8B6F-FC20-CA574EC69ADE}"/>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E9A6BD-7E6F-3F79-5787-1A4140FE35BF}"/>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405137490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light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766A7-ABB4-EFEC-A3AA-30598BE2258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1061" y="0"/>
            <a:ext cx="16255471" cy="9144000"/>
          </a:xfrm>
          <a:prstGeom prst="rect">
            <a:avLst/>
          </a:prstGeom>
        </p:spPr>
      </p:pic>
      <p:pic>
        <p:nvPicPr>
          <p:cNvPr id="11" name="Picture 10" descr="A yellow and grey logo&#10;&#10;Description automatically generated">
            <a:extLst>
              <a:ext uri="{FF2B5EF4-FFF2-40B4-BE49-F238E27FC236}">
                <a16:creationId xmlns:a16="http://schemas.microsoft.com/office/drawing/2014/main" id="{949EDFBC-4A58-0EC7-3876-0285A71BABDD}"/>
              </a:ext>
            </a:extLst>
          </p:cNvPr>
          <p:cNvPicPr>
            <a:picLocks noChangeAspect="1"/>
          </p:cNvPicPr>
          <p:nvPr userDrawn="1"/>
        </p:nvPicPr>
        <p:blipFill>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77022" y="894890"/>
            <a:ext cx="7351554" cy="7354221"/>
          </a:xfrm>
          <a:prstGeom prst="rect">
            <a:avLst/>
          </a:prstGeom>
        </p:spPr>
      </p:pic>
      <p:pic>
        <p:nvPicPr>
          <p:cNvPr id="9" name="Graphic 8">
            <a:extLst>
              <a:ext uri="{FF2B5EF4-FFF2-40B4-BE49-F238E27FC236}">
                <a16:creationId xmlns:a16="http://schemas.microsoft.com/office/drawing/2014/main" id="{5311C94E-5A10-C321-CF40-B475EC030DC6}"/>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73584" y="882514"/>
            <a:ext cx="2071763" cy="865564"/>
          </a:xfrm>
          <a:prstGeom prst="rect">
            <a:avLst/>
          </a:prstGeom>
        </p:spPr>
      </p:pic>
      <p:sp>
        <p:nvSpPr>
          <p:cNvPr id="4" name="Google Shape;77;p17">
            <a:extLst>
              <a:ext uri="{FF2B5EF4-FFF2-40B4-BE49-F238E27FC236}">
                <a16:creationId xmlns:a16="http://schemas.microsoft.com/office/drawing/2014/main" id="{A36FC37F-208B-ED90-1E07-7F18EB14D38E}"/>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5" name="Text Placeholder 5">
            <a:extLst>
              <a:ext uri="{FF2B5EF4-FFF2-40B4-BE49-F238E27FC236}">
                <a16:creationId xmlns:a16="http://schemas.microsoft.com/office/drawing/2014/main" id="{49B9A8AA-7C62-143D-75C8-B2E0D3CBB033}"/>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lvl1pPr>
            <a:lvl2pPr marL="14288" indent="0">
              <a:lnSpc>
                <a:spcPct val="100000"/>
              </a:lnSpc>
              <a:spcBef>
                <a:spcPts val="0"/>
              </a:spcBef>
              <a:buNone/>
              <a:tabLst/>
              <a:defRPr sz="1200"/>
            </a:lvl2pPr>
            <a:lvl3pPr marL="14288" indent="0">
              <a:lnSpc>
                <a:spcPct val="100000"/>
              </a:lnSpc>
              <a:spcBef>
                <a:spcPts val="2400"/>
              </a:spcBef>
              <a:buNone/>
              <a:tabLst/>
              <a:defRPr sz="1200"/>
            </a:lvl3pPr>
          </a:lstStyle>
          <a:p>
            <a:pPr lvl="0"/>
            <a:r>
              <a:rPr lang="en-US"/>
              <a:t>Presenter Name</a:t>
            </a:r>
          </a:p>
          <a:p>
            <a:pPr lvl="1"/>
            <a:r>
              <a:rPr lang="en-US"/>
              <a:t>Role</a:t>
            </a:r>
          </a:p>
          <a:p>
            <a:pPr lvl="2"/>
            <a:r>
              <a:rPr lang="en-US"/>
              <a:t>Date 0000.00.00</a:t>
            </a:r>
          </a:p>
        </p:txBody>
      </p:sp>
      <p:sp>
        <p:nvSpPr>
          <p:cNvPr id="7" name="Picture Placeholder 7">
            <a:extLst>
              <a:ext uri="{FF2B5EF4-FFF2-40B4-BE49-F238E27FC236}">
                <a16:creationId xmlns:a16="http://schemas.microsoft.com/office/drawing/2014/main" id="{F925CCD3-F528-D9AB-0E53-6E81EC47C939}"/>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8" name="Text Placeholder 5">
            <a:extLst>
              <a:ext uri="{FF2B5EF4-FFF2-40B4-BE49-F238E27FC236}">
                <a16:creationId xmlns:a16="http://schemas.microsoft.com/office/drawing/2014/main" id="{2354A340-F600-AB28-C3B8-5D99AF987A1C}"/>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sp>
        <p:nvSpPr>
          <p:cNvPr id="6" name="TextBox 5">
            <a:extLst>
              <a:ext uri="{FF2B5EF4-FFF2-40B4-BE49-F238E27FC236}">
                <a16:creationId xmlns:a16="http://schemas.microsoft.com/office/drawing/2014/main" id="{14AA1D71-D3A0-4539-7DAD-1859F31F7DC4}"/>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67" b="0" i="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67" b="0" i="0" spc="0" baseline="0">
              <a:solidFill>
                <a:schemeClr val="tx1">
                  <a:lumMod val="50000"/>
                  <a:lumOff val="50000"/>
                </a:schemeClr>
              </a:solidFill>
              <a:latin typeface="Arial" panose="020B0604020202020204" pitchFamily="34" charset="0"/>
              <a:ea typeface="Arial Regular" charset="0"/>
              <a:cs typeface="Arial Regular" charset="0"/>
            </a:endParaRPr>
          </a:p>
        </p:txBody>
      </p:sp>
      <p:cxnSp>
        <p:nvCxnSpPr>
          <p:cNvPr id="2" name="Straight Connector 1">
            <a:extLst>
              <a:ext uri="{FF2B5EF4-FFF2-40B4-BE49-F238E27FC236}">
                <a16:creationId xmlns:a16="http://schemas.microsoft.com/office/drawing/2014/main" id="{52AE5EFD-A52B-DE54-CFC8-06EB9A15F954}"/>
              </a:ext>
            </a:extLst>
          </p:cNvPr>
          <p:cNvCxnSpPr>
            <a:cxnSpLocks/>
          </p:cNvCxnSpPr>
          <p:nvPr userDrawn="1"/>
        </p:nvCxnSpPr>
        <p:spPr>
          <a:xfrm>
            <a:off x="3208670" y="940981"/>
            <a:ext cx="0" cy="760228"/>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2386C25-8D8C-0282-2329-60AFB81200A9}"/>
              </a:ext>
            </a:extLst>
          </p:cNvPr>
          <p:cNvPicPr>
            <a:picLocks noChangeAspect="1"/>
          </p:cNvPicPr>
          <p:nvPr userDrawn="1"/>
        </p:nvPicPr>
        <p:blipFill>
          <a:blip r:embed="rId7"/>
          <a:stretch>
            <a:fillRect/>
          </a:stretch>
        </p:blipFill>
        <p:spPr>
          <a:xfrm>
            <a:off x="3571994" y="746858"/>
            <a:ext cx="2071763" cy="1076748"/>
          </a:xfrm>
          <a:prstGeom prst="rect">
            <a:avLst/>
          </a:prstGeom>
        </p:spPr>
      </p:pic>
    </p:spTree>
    <p:extLst>
      <p:ext uri="{BB962C8B-B14F-4D97-AF65-F5344CB8AC3E}">
        <p14:creationId xmlns:p14="http://schemas.microsoft.com/office/powerpoint/2010/main" val="148031731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genda - dark option 1">
    <p:bg>
      <p:bgPr>
        <a:solidFill>
          <a:schemeClr val="tx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56D4C5C-8FDC-264F-DEE4-1C0BD2A0F07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2" name="Google Shape;77;p17">
            <a:extLst>
              <a:ext uri="{FF2B5EF4-FFF2-40B4-BE49-F238E27FC236}">
                <a16:creationId xmlns:a16="http://schemas.microsoft.com/office/drawing/2014/main" id="{63149DDE-C804-AECE-634F-F52AFD952A9F}"/>
              </a:ext>
            </a:extLst>
          </p:cNvPr>
          <p:cNvSpPr txBox="1">
            <a:spLocks noGrp="1"/>
          </p:cNvSpPr>
          <p:nvPr>
            <p:ph type="title" hasCustomPrompt="1"/>
          </p:nvPr>
        </p:nvSpPr>
        <p:spPr>
          <a:xfrm>
            <a:off x="777240" y="839364"/>
            <a:ext cx="4849190" cy="101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89"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Agenda</a:t>
            </a:r>
            <a:endParaRPr/>
          </a:p>
        </p:txBody>
      </p:sp>
      <p:sp>
        <p:nvSpPr>
          <p:cNvPr id="8" name="Google Shape;287;p43">
            <a:extLst>
              <a:ext uri="{FF2B5EF4-FFF2-40B4-BE49-F238E27FC236}">
                <a16:creationId xmlns:a16="http://schemas.microsoft.com/office/drawing/2014/main" id="{897A9DFE-89BB-C749-39D9-9D0C6ECF1A46}"/>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3" name="TextBox 2">
            <a:extLst>
              <a:ext uri="{FF2B5EF4-FFF2-40B4-BE49-F238E27FC236}">
                <a16:creationId xmlns:a16="http://schemas.microsoft.com/office/drawing/2014/main" id="{FCC9780E-AD5C-97E2-43CE-B76ABBA7B977}"/>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5" name="Footer Placeholder 3">
            <a:extLst>
              <a:ext uri="{FF2B5EF4-FFF2-40B4-BE49-F238E27FC236}">
                <a16:creationId xmlns:a16="http://schemas.microsoft.com/office/drawing/2014/main" id="{0C76B3F5-EDA5-A660-5BE1-7EA8D2867B0F}"/>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cxnSp>
        <p:nvCxnSpPr>
          <p:cNvPr id="6" name="Straight Connector 5">
            <a:extLst>
              <a:ext uri="{FF2B5EF4-FFF2-40B4-BE49-F238E27FC236}">
                <a16:creationId xmlns:a16="http://schemas.microsoft.com/office/drawing/2014/main" id="{13352C87-479E-5008-84A3-9C75AF180159}"/>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F637128-F8B0-28B7-5CED-08BB34B46EFB}"/>
              </a:ext>
            </a:extLst>
          </p:cNvPr>
          <p:cNvPicPr>
            <a:picLocks noChangeAspect="1"/>
          </p:cNvPicPr>
          <p:nvPr userDrawn="1"/>
        </p:nvPicPr>
        <p:blipFill>
          <a:blip r:embed="rId4"/>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220126631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genda - dark option 2">
    <p:bg>
      <p:bgPr>
        <a:solidFill>
          <a:schemeClr val="tx2"/>
        </a:solidFill>
        <a:effectLst/>
      </p:bgPr>
    </p:bg>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9B016E4C-0E3E-A775-96D3-B8AA44857CD2}"/>
              </a:ext>
            </a:extLst>
          </p:cNvPr>
          <p:cNvSpPr txBox="1">
            <a:spLocks noGrp="1"/>
          </p:cNvSpPr>
          <p:nvPr>
            <p:ph type="title" hasCustomPrompt="1"/>
          </p:nvPr>
        </p:nvSpPr>
        <p:spPr>
          <a:xfrm>
            <a:off x="8984372" y="1427193"/>
            <a:ext cx="4849190" cy="101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8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Agenda</a:t>
            </a:r>
            <a:endParaRPr/>
          </a:p>
        </p:txBody>
      </p:sp>
      <p:pic>
        <p:nvPicPr>
          <p:cNvPr id="9" name="Graphic 8">
            <a:extLst>
              <a:ext uri="{FF2B5EF4-FFF2-40B4-BE49-F238E27FC236}">
                <a16:creationId xmlns:a16="http://schemas.microsoft.com/office/drawing/2014/main" id="{A38EC03C-40E2-2DC4-F615-26AF067BD79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4" name="Google Shape;287;p43">
            <a:extLst>
              <a:ext uri="{FF2B5EF4-FFF2-40B4-BE49-F238E27FC236}">
                <a16:creationId xmlns:a16="http://schemas.microsoft.com/office/drawing/2014/main" id="{DBFF7839-B6D5-FA37-C059-89AC3C43816C}"/>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3" name="Picture Placeholder 7">
            <a:extLst>
              <a:ext uri="{FF2B5EF4-FFF2-40B4-BE49-F238E27FC236}">
                <a16:creationId xmlns:a16="http://schemas.microsoft.com/office/drawing/2014/main" id="{18FF112B-3871-CC94-93D4-8B9172066082}"/>
              </a:ext>
            </a:extLst>
          </p:cNvPr>
          <p:cNvSpPr>
            <a:spLocks noGrp="1"/>
          </p:cNvSpPr>
          <p:nvPr>
            <p:ph type="pic" sz="quarter" idx="15" hasCustomPrompt="1"/>
          </p:nvPr>
        </p:nvSpPr>
        <p:spPr>
          <a:xfrm>
            <a:off x="777240" y="762000"/>
            <a:ext cx="6757416" cy="7101840"/>
          </a:xfrm>
          <a:prstGeom prst="roundRect">
            <a:avLst>
              <a:gd name="adj" fmla="val 504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2" name="TextBox 1">
            <a:extLst>
              <a:ext uri="{FF2B5EF4-FFF2-40B4-BE49-F238E27FC236}">
                <a16:creationId xmlns:a16="http://schemas.microsoft.com/office/drawing/2014/main" id="{547E4BDD-6175-1273-0344-F13DCBB08150}"/>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8" name="Footer Placeholder 3">
            <a:extLst>
              <a:ext uri="{FF2B5EF4-FFF2-40B4-BE49-F238E27FC236}">
                <a16:creationId xmlns:a16="http://schemas.microsoft.com/office/drawing/2014/main" id="{89635561-7B55-A758-58F1-EDDE253484EA}"/>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cxnSp>
        <p:nvCxnSpPr>
          <p:cNvPr id="5" name="Straight Connector 4">
            <a:extLst>
              <a:ext uri="{FF2B5EF4-FFF2-40B4-BE49-F238E27FC236}">
                <a16:creationId xmlns:a16="http://schemas.microsoft.com/office/drawing/2014/main" id="{F5E81031-14E1-D6BB-6614-813AF0AF753B}"/>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DE0005-5A04-60DA-5074-D5A5C7988032}"/>
              </a:ext>
            </a:extLst>
          </p:cNvPr>
          <p:cNvPicPr>
            <a:picLocks noChangeAspect="1"/>
          </p:cNvPicPr>
          <p:nvPr userDrawn="1"/>
        </p:nvPicPr>
        <p:blipFill>
          <a:blip r:embed="rId4"/>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169221675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light - option 1">
    <p:bg>
      <p:bgPr>
        <a:solidFill>
          <a:schemeClr val="bg1"/>
        </a:solidFill>
        <a:effectLst/>
      </p:bgPr>
    </p:bg>
    <p:spTree>
      <p:nvGrpSpPr>
        <p:cNvPr id="1" name=""/>
        <p:cNvGrpSpPr/>
        <p:nvPr/>
      </p:nvGrpSpPr>
      <p:grpSpPr>
        <a:xfrm>
          <a:off x="0" y="0"/>
          <a:ext cx="0" cy="0"/>
          <a:chOff x="0" y="0"/>
          <a:chExt cx="0" cy="0"/>
        </a:xfrm>
      </p:grpSpPr>
      <p:sp>
        <p:nvSpPr>
          <p:cNvPr id="2" name="Google Shape;77;p17">
            <a:extLst>
              <a:ext uri="{FF2B5EF4-FFF2-40B4-BE49-F238E27FC236}">
                <a16:creationId xmlns:a16="http://schemas.microsoft.com/office/drawing/2014/main" id="{22B1F315-A9C7-DCB6-8480-DE61728BC554}"/>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 name="Footer Placeholder 3">
            <a:extLst>
              <a:ext uri="{FF2B5EF4-FFF2-40B4-BE49-F238E27FC236}">
                <a16:creationId xmlns:a16="http://schemas.microsoft.com/office/drawing/2014/main" id="{11937D26-A451-F8E1-98D9-C0E67DB640BD}"/>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4" name="Text Placeholder 7">
            <a:extLst>
              <a:ext uri="{FF2B5EF4-FFF2-40B4-BE49-F238E27FC236}">
                <a16:creationId xmlns:a16="http://schemas.microsoft.com/office/drawing/2014/main" id="{27BD5997-25D7-549B-4401-30E7D84F6A0F}"/>
              </a:ext>
            </a:extLst>
          </p:cNvPr>
          <p:cNvSpPr>
            <a:spLocks noGrp="1"/>
          </p:cNvSpPr>
          <p:nvPr>
            <p:ph type="body" sz="quarter" idx="13"/>
          </p:nvPr>
        </p:nvSpPr>
        <p:spPr>
          <a:xfrm>
            <a:off x="6848859" y="621792"/>
            <a:ext cx="8670696" cy="2411847"/>
          </a:xfrm>
          <a:prstGeom prst="rect">
            <a:avLst/>
          </a:prstGeom>
        </p:spPr>
        <p:txBody>
          <a:bodyPr lIns="0" tIns="0" rIns="0" bIns="0"/>
          <a:lstStyle>
            <a:lvl1pPr marL="0" indent="0">
              <a:lnSpc>
                <a:spcPct val="110000"/>
              </a:lnSpc>
              <a:spcBef>
                <a:spcPts val="900"/>
              </a:spcBef>
              <a:spcAft>
                <a:spcPts val="900"/>
              </a:spcAft>
              <a:buNone/>
              <a:defRPr sz="2000">
                <a:solidFill>
                  <a:schemeClr val="tx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tx1"/>
                </a:solidFill>
              </a:defRPr>
            </a:lvl2pPr>
            <a:lvl3pPr marL="571500" indent="-237744">
              <a:lnSpc>
                <a:spcPct val="110000"/>
              </a:lnSpc>
              <a:spcBef>
                <a:spcPts val="300"/>
              </a:spcBef>
              <a:buFont typeface="Arial" panose="020B0604020202020204" pitchFamily="34" charset="0"/>
              <a:buChar char="•"/>
              <a:tabLst/>
              <a:defRPr sz="1400">
                <a:solidFill>
                  <a:schemeClr val="tx1"/>
                </a:solidFill>
              </a:defRPr>
            </a:lvl3pPr>
          </a:lstStyle>
          <a:p>
            <a:pPr lvl="0"/>
            <a:r>
              <a:rPr lang="en-GB"/>
              <a:t>Click to edit Master text styles</a:t>
            </a:r>
          </a:p>
          <a:p>
            <a:pPr lvl="1"/>
            <a:r>
              <a:rPr lang="en-GB"/>
              <a:t>Second level</a:t>
            </a:r>
          </a:p>
          <a:p>
            <a:pPr lvl="2"/>
            <a:r>
              <a:rPr lang="en-GB"/>
              <a:t>Third level</a:t>
            </a:r>
          </a:p>
        </p:txBody>
      </p:sp>
      <p:cxnSp>
        <p:nvCxnSpPr>
          <p:cNvPr id="5" name="Straight Connector 4">
            <a:extLst>
              <a:ext uri="{FF2B5EF4-FFF2-40B4-BE49-F238E27FC236}">
                <a16:creationId xmlns:a16="http://schemas.microsoft.com/office/drawing/2014/main" id="{64DF82CB-2F97-6714-5C1C-03584A37BB24}"/>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8037D85-3D0C-BB24-7378-62AA527D1A4D}"/>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124649710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light - option 2">
    <p:bg>
      <p:bgPr>
        <a:solidFill>
          <a:schemeClr val="bg1"/>
        </a:solidFill>
        <a:effectLst/>
      </p:bgPr>
    </p:bg>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6058D2E5-E738-8039-CEE3-D131FFDF812A}"/>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 name="Text Placeholder 7">
            <a:extLst>
              <a:ext uri="{FF2B5EF4-FFF2-40B4-BE49-F238E27FC236}">
                <a16:creationId xmlns:a16="http://schemas.microsoft.com/office/drawing/2014/main" id="{EA95F265-E99C-7E8D-D884-D1E06001D076}"/>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GB"/>
              <a:t>Click to edit Master text styles</a:t>
            </a:r>
          </a:p>
          <a:p>
            <a:pPr lvl="1"/>
            <a:r>
              <a:rPr lang="en-GB"/>
              <a:t>Second level</a:t>
            </a:r>
          </a:p>
          <a:p>
            <a:pPr lvl="2"/>
            <a:r>
              <a:rPr lang="en-GB"/>
              <a:t>Third level</a:t>
            </a:r>
          </a:p>
        </p:txBody>
      </p:sp>
      <p:sp>
        <p:nvSpPr>
          <p:cNvPr id="2" name="Footer Placeholder 3">
            <a:extLst>
              <a:ext uri="{FF2B5EF4-FFF2-40B4-BE49-F238E27FC236}">
                <a16:creationId xmlns:a16="http://schemas.microsoft.com/office/drawing/2014/main" id="{442BE43E-D5B2-F254-C29E-0E8990C97300}"/>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3" name="Straight Connector 2">
            <a:extLst>
              <a:ext uri="{FF2B5EF4-FFF2-40B4-BE49-F238E27FC236}">
                <a16:creationId xmlns:a16="http://schemas.microsoft.com/office/drawing/2014/main" id="{91855B9C-944D-FA54-3718-B0F84222D970}"/>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7E3000A-07D5-E891-FF0A-DB7139478CB7}"/>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242292557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light - option 3">
    <p:bg>
      <p:bgPr>
        <a:solidFill>
          <a:schemeClr val="bg1"/>
        </a:solidFill>
        <a:effectLst/>
      </p:bgPr>
    </p:bg>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6058D2E5-E738-8039-CEE3-D131FFDF812A}"/>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 name="Footer Placeholder 3">
            <a:extLst>
              <a:ext uri="{FF2B5EF4-FFF2-40B4-BE49-F238E27FC236}">
                <a16:creationId xmlns:a16="http://schemas.microsoft.com/office/drawing/2014/main" id="{D3F7C7C1-ED72-7D3F-CEB7-F76A65DA627A}"/>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6" name="Picture Placeholder 7">
            <a:extLst>
              <a:ext uri="{FF2B5EF4-FFF2-40B4-BE49-F238E27FC236}">
                <a16:creationId xmlns:a16="http://schemas.microsoft.com/office/drawing/2014/main" id="{D2D19EAD-175C-1D57-FEC8-C6BF6C6E694F}"/>
              </a:ext>
            </a:extLst>
          </p:cNvPr>
          <p:cNvSpPr>
            <a:spLocks noGrp="1"/>
          </p:cNvSpPr>
          <p:nvPr>
            <p:ph type="pic" sz="quarter" idx="15" hasCustomPrompt="1"/>
          </p:nvPr>
        </p:nvSpPr>
        <p:spPr>
          <a:xfrm>
            <a:off x="8511540" y="603429"/>
            <a:ext cx="7130537" cy="7493979"/>
          </a:xfrm>
          <a:prstGeom prst="roundRect">
            <a:avLst>
              <a:gd name="adj" fmla="val 5042"/>
            </a:avLst>
          </a:prstGeom>
          <a:noFill/>
          <a:ln>
            <a:no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2" name="Text Placeholder 7">
            <a:extLst>
              <a:ext uri="{FF2B5EF4-FFF2-40B4-BE49-F238E27FC236}">
                <a16:creationId xmlns:a16="http://schemas.microsoft.com/office/drawing/2014/main" id="{78227354-77A1-5093-9448-70881D5563BF}"/>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GB"/>
              <a:t>Click to edit Master text styles</a:t>
            </a:r>
          </a:p>
          <a:p>
            <a:pPr lvl="1"/>
            <a:r>
              <a:rPr lang="en-GB"/>
              <a:t>Second level</a:t>
            </a:r>
          </a:p>
          <a:p>
            <a:pPr lvl="2"/>
            <a:r>
              <a:rPr lang="en-GB"/>
              <a:t>Third level</a:t>
            </a:r>
          </a:p>
        </p:txBody>
      </p:sp>
      <p:cxnSp>
        <p:nvCxnSpPr>
          <p:cNvPr id="4" name="Straight Connector 3">
            <a:extLst>
              <a:ext uri="{FF2B5EF4-FFF2-40B4-BE49-F238E27FC236}">
                <a16:creationId xmlns:a16="http://schemas.microsoft.com/office/drawing/2014/main" id="{DAC66885-EF18-F2FC-4203-21B1FBC8DC11}"/>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2C6292-CC1B-6AD9-AB8B-A0C1D344D3BE}"/>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312714321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ent dark - option 1">
    <p:bg>
      <p:bgPr>
        <a:solidFill>
          <a:schemeClr val="tx2"/>
        </a:solidFill>
        <a:effectLst/>
      </p:bgPr>
    </p:bg>
    <p:spTree>
      <p:nvGrpSpPr>
        <p:cNvPr id="1" name=""/>
        <p:cNvGrpSpPr/>
        <p:nvPr/>
      </p:nvGrpSpPr>
      <p:grpSpPr>
        <a:xfrm>
          <a:off x="0" y="0"/>
          <a:ext cx="0" cy="0"/>
          <a:chOff x="0" y="0"/>
          <a:chExt cx="0" cy="0"/>
        </a:xfrm>
      </p:grpSpPr>
      <p:sp>
        <p:nvSpPr>
          <p:cNvPr id="4" name="Google Shape;77;p17">
            <a:extLst>
              <a:ext uri="{FF2B5EF4-FFF2-40B4-BE49-F238E27FC236}">
                <a16:creationId xmlns:a16="http://schemas.microsoft.com/office/drawing/2014/main" id="{F761592F-9E18-C8B9-022B-C4F9AFFE64F4}"/>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pic>
        <p:nvPicPr>
          <p:cNvPr id="5" name="Graphic 4">
            <a:extLst>
              <a:ext uri="{FF2B5EF4-FFF2-40B4-BE49-F238E27FC236}">
                <a16:creationId xmlns:a16="http://schemas.microsoft.com/office/drawing/2014/main" id="{977B3293-A9B5-64B2-C0B7-A20F6D705A5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10" name="Google Shape;287;p43">
            <a:extLst>
              <a:ext uri="{FF2B5EF4-FFF2-40B4-BE49-F238E27FC236}">
                <a16:creationId xmlns:a16="http://schemas.microsoft.com/office/drawing/2014/main" id="{E813D0EF-CFC9-2BE3-1A41-CE06265CC0E6}"/>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3" name="Text Placeholder 7">
            <a:extLst>
              <a:ext uri="{FF2B5EF4-FFF2-40B4-BE49-F238E27FC236}">
                <a16:creationId xmlns:a16="http://schemas.microsoft.com/office/drawing/2014/main" id="{76C14591-969A-124D-6FA4-957752E47D6F}"/>
              </a:ext>
            </a:extLst>
          </p:cNvPr>
          <p:cNvSpPr>
            <a:spLocks noGrp="1"/>
          </p:cNvSpPr>
          <p:nvPr>
            <p:ph type="body" sz="quarter" idx="13"/>
          </p:nvPr>
        </p:nvSpPr>
        <p:spPr>
          <a:xfrm>
            <a:off x="6848859" y="621792"/>
            <a:ext cx="8670696"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71500" indent="-237744">
              <a:lnSpc>
                <a:spcPct val="110000"/>
              </a:lnSpc>
              <a:spcBef>
                <a:spcPts val="300"/>
              </a:spcBef>
              <a:buFont typeface="Arial" panose="020B0604020202020204" pitchFamily="34" charset="0"/>
              <a:buChar char="•"/>
              <a:tabLst/>
              <a:defRPr sz="1400">
                <a:solidFill>
                  <a:schemeClr val="bg1"/>
                </a:solidFill>
              </a:defRPr>
            </a:lvl3pPr>
          </a:lstStyle>
          <a:p>
            <a:pPr lvl="0"/>
            <a:r>
              <a:rPr lang="en-GB"/>
              <a:t>Click to edit Master text styles</a:t>
            </a:r>
          </a:p>
          <a:p>
            <a:pPr lvl="1"/>
            <a:r>
              <a:rPr lang="en-GB"/>
              <a:t>Second level</a:t>
            </a:r>
          </a:p>
          <a:p>
            <a:pPr lvl="2"/>
            <a:r>
              <a:rPr lang="en-GB"/>
              <a:t>Third level</a:t>
            </a:r>
          </a:p>
        </p:txBody>
      </p:sp>
      <p:sp>
        <p:nvSpPr>
          <p:cNvPr id="2" name="TextBox 1">
            <a:extLst>
              <a:ext uri="{FF2B5EF4-FFF2-40B4-BE49-F238E27FC236}">
                <a16:creationId xmlns:a16="http://schemas.microsoft.com/office/drawing/2014/main" id="{0C7A5489-4C97-DEDB-94D4-4F48461141EE}"/>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6" name="Footer Placeholder 3">
            <a:extLst>
              <a:ext uri="{FF2B5EF4-FFF2-40B4-BE49-F238E27FC236}">
                <a16:creationId xmlns:a16="http://schemas.microsoft.com/office/drawing/2014/main" id="{B6EDE9F2-B68C-55B9-8C53-C292A85A327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cxnSp>
        <p:nvCxnSpPr>
          <p:cNvPr id="7" name="Straight Connector 6">
            <a:extLst>
              <a:ext uri="{FF2B5EF4-FFF2-40B4-BE49-F238E27FC236}">
                <a16:creationId xmlns:a16="http://schemas.microsoft.com/office/drawing/2014/main" id="{8786AD20-CB68-C5DF-16F3-E16108324D4A}"/>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42660CA-6821-1FD7-E35D-40C8C3C97B44}"/>
              </a:ext>
            </a:extLst>
          </p:cNvPr>
          <p:cNvPicPr>
            <a:picLocks noChangeAspect="1"/>
          </p:cNvPicPr>
          <p:nvPr userDrawn="1"/>
        </p:nvPicPr>
        <p:blipFill>
          <a:blip r:embed="rId4"/>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300825928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 dark - option 2">
    <p:bg>
      <p:bgPr>
        <a:solidFill>
          <a:schemeClr val="tx2"/>
        </a:solidFill>
        <a:effectLst/>
      </p:bgPr>
    </p:bg>
    <p:spTree>
      <p:nvGrpSpPr>
        <p:cNvPr id="1" name=""/>
        <p:cNvGrpSpPr/>
        <p:nvPr/>
      </p:nvGrpSpPr>
      <p:grpSpPr>
        <a:xfrm>
          <a:off x="0" y="0"/>
          <a:ext cx="0" cy="0"/>
          <a:chOff x="0" y="0"/>
          <a:chExt cx="0" cy="0"/>
        </a:xfrm>
      </p:grpSpPr>
      <p:sp>
        <p:nvSpPr>
          <p:cNvPr id="5" name="Google Shape;77;p17">
            <a:extLst>
              <a:ext uri="{FF2B5EF4-FFF2-40B4-BE49-F238E27FC236}">
                <a16:creationId xmlns:a16="http://schemas.microsoft.com/office/drawing/2014/main" id="{77C9E056-E4F6-A8EB-00E0-AD67C455FC9D}"/>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pic>
        <p:nvPicPr>
          <p:cNvPr id="3" name="Graphic 2">
            <a:extLst>
              <a:ext uri="{FF2B5EF4-FFF2-40B4-BE49-F238E27FC236}">
                <a16:creationId xmlns:a16="http://schemas.microsoft.com/office/drawing/2014/main" id="{1F5FE7B1-5D87-61DE-2122-0B6055FA6B5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10" name="Google Shape;287;p43">
            <a:extLst>
              <a:ext uri="{FF2B5EF4-FFF2-40B4-BE49-F238E27FC236}">
                <a16:creationId xmlns:a16="http://schemas.microsoft.com/office/drawing/2014/main" id="{080797E3-2475-E29C-5DB2-7D8BA05810FF}"/>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2" name="Text Placeholder 7">
            <a:extLst>
              <a:ext uri="{FF2B5EF4-FFF2-40B4-BE49-F238E27FC236}">
                <a16:creationId xmlns:a16="http://schemas.microsoft.com/office/drawing/2014/main" id="{BE27D7BD-D298-42F2-5D23-6961247FDF8B}"/>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GB"/>
              <a:t>Click to edit Master text styles</a:t>
            </a:r>
          </a:p>
          <a:p>
            <a:pPr lvl="1"/>
            <a:r>
              <a:rPr lang="en-GB"/>
              <a:t>Second level</a:t>
            </a:r>
          </a:p>
          <a:p>
            <a:pPr lvl="2"/>
            <a:r>
              <a:rPr lang="en-GB"/>
              <a:t>Third level</a:t>
            </a:r>
          </a:p>
        </p:txBody>
      </p:sp>
      <p:sp>
        <p:nvSpPr>
          <p:cNvPr id="4" name="TextBox 3">
            <a:extLst>
              <a:ext uri="{FF2B5EF4-FFF2-40B4-BE49-F238E27FC236}">
                <a16:creationId xmlns:a16="http://schemas.microsoft.com/office/drawing/2014/main" id="{BD913CBD-B5AB-9DFB-911C-738BEE0FA7F4}"/>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6" name="Footer Placeholder 3">
            <a:extLst>
              <a:ext uri="{FF2B5EF4-FFF2-40B4-BE49-F238E27FC236}">
                <a16:creationId xmlns:a16="http://schemas.microsoft.com/office/drawing/2014/main" id="{8CDD5561-7B85-6DBA-27F0-A23BC5E819DB}"/>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cxnSp>
        <p:nvCxnSpPr>
          <p:cNvPr id="7" name="Straight Connector 6">
            <a:extLst>
              <a:ext uri="{FF2B5EF4-FFF2-40B4-BE49-F238E27FC236}">
                <a16:creationId xmlns:a16="http://schemas.microsoft.com/office/drawing/2014/main" id="{E72DAB97-A1E9-4072-C91D-AD46B674C6F2}"/>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C65FF7C-C661-4C0F-07BE-0BA6FC1D2C76}"/>
              </a:ext>
            </a:extLst>
          </p:cNvPr>
          <p:cNvPicPr>
            <a:picLocks noChangeAspect="1"/>
          </p:cNvPicPr>
          <p:nvPr userDrawn="1"/>
        </p:nvPicPr>
        <p:blipFill>
          <a:blip r:embed="rId4"/>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407646339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nt dark - option 3">
    <p:bg>
      <p:bgPr>
        <a:solidFill>
          <a:schemeClr val="tx2"/>
        </a:solidFill>
        <a:effectLst/>
      </p:bgPr>
    </p:bg>
    <p:spTree>
      <p:nvGrpSpPr>
        <p:cNvPr id="1" name=""/>
        <p:cNvGrpSpPr/>
        <p:nvPr/>
      </p:nvGrpSpPr>
      <p:grpSpPr>
        <a:xfrm>
          <a:off x="0" y="0"/>
          <a:ext cx="0" cy="0"/>
          <a:chOff x="0" y="0"/>
          <a:chExt cx="0" cy="0"/>
        </a:xfrm>
      </p:grpSpPr>
      <p:sp>
        <p:nvSpPr>
          <p:cNvPr id="5" name="Google Shape;77;p17">
            <a:extLst>
              <a:ext uri="{FF2B5EF4-FFF2-40B4-BE49-F238E27FC236}">
                <a16:creationId xmlns:a16="http://schemas.microsoft.com/office/drawing/2014/main" id="{77C9E056-E4F6-A8EB-00E0-AD67C455FC9D}"/>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pic>
        <p:nvPicPr>
          <p:cNvPr id="4" name="Graphic 3">
            <a:extLst>
              <a:ext uri="{FF2B5EF4-FFF2-40B4-BE49-F238E27FC236}">
                <a16:creationId xmlns:a16="http://schemas.microsoft.com/office/drawing/2014/main" id="{96FAFC04-822F-4465-FEC2-D30B298191D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11" name="Google Shape;287;p43">
            <a:extLst>
              <a:ext uri="{FF2B5EF4-FFF2-40B4-BE49-F238E27FC236}">
                <a16:creationId xmlns:a16="http://schemas.microsoft.com/office/drawing/2014/main" id="{3F76C333-22F9-AE8F-47D3-D2493D9439D2}"/>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6" name="Picture Placeholder 7">
            <a:extLst>
              <a:ext uri="{FF2B5EF4-FFF2-40B4-BE49-F238E27FC236}">
                <a16:creationId xmlns:a16="http://schemas.microsoft.com/office/drawing/2014/main" id="{DF63655D-8A95-32E6-2C69-47BF5B4DC4A5}"/>
              </a:ext>
            </a:extLst>
          </p:cNvPr>
          <p:cNvSpPr>
            <a:spLocks noGrp="1"/>
          </p:cNvSpPr>
          <p:nvPr>
            <p:ph type="pic" sz="quarter" idx="15" hasCustomPrompt="1"/>
          </p:nvPr>
        </p:nvSpPr>
        <p:spPr>
          <a:xfrm>
            <a:off x="8511540" y="603429"/>
            <a:ext cx="7130537" cy="7493979"/>
          </a:xfrm>
          <a:prstGeom prst="roundRect">
            <a:avLst>
              <a:gd name="adj" fmla="val 5042"/>
            </a:avLst>
          </a:prstGeom>
          <a:noFill/>
          <a:ln>
            <a:no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2" name="Text Placeholder 7">
            <a:extLst>
              <a:ext uri="{FF2B5EF4-FFF2-40B4-BE49-F238E27FC236}">
                <a16:creationId xmlns:a16="http://schemas.microsoft.com/office/drawing/2014/main" id="{79E1E2F7-0EE2-3DF3-8E7A-8550E3D746CE}"/>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GB"/>
              <a:t>Click to edit Master text styles</a:t>
            </a:r>
          </a:p>
          <a:p>
            <a:pPr lvl="1"/>
            <a:r>
              <a:rPr lang="en-GB"/>
              <a:t>Second level</a:t>
            </a:r>
          </a:p>
          <a:p>
            <a:pPr lvl="2"/>
            <a:r>
              <a:rPr lang="en-GB"/>
              <a:t>Third level</a:t>
            </a:r>
          </a:p>
        </p:txBody>
      </p:sp>
      <p:sp>
        <p:nvSpPr>
          <p:cNvPr id="3" name="TextBox 2">
            <a:extLst>
              <a:ext uri="{FF2B5EF4-FFF2-40B4-BE49-F238E27FC236}">
                <a16:creationId xmlns:a16="http://schemas.microsoft.com/office/drawing/2014/main" id="{40B459B6-553B-8584-3D81-0C321AC07E08}"/>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7" name="Footer Placeholder 3">
            <a:extLst>
              <a:ext uri="{FF2B5EF4-FFF2-40B4-BE49-F238E27FC236}">
                <a16:creationId xmlns:a16="http://schemas.microsoft.com/office/drawing/2014/main" id="{E7FA0DAB-988E-483A-190E-9FD471311696}"/>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cxnSp>
        <p:nvCxnSpPr>
          <p:cNvPr id="8" name="Straight Connector 7">
            <a:extLst>
              <a:ext uri="{FF2B5EF4-FFF2-40B4-BE49-F238E27FC236}">
                <a16:creationId xmlns:a16="http://schemas.microsoft.com/office/drawing/2014/main" id="{49E37EE4-2016-2C92-5B29-69770A604CF5}"/>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359FC69-2836-EB60-D5B9-BD73A7BA2C0F}"/>
              </a:ext>
            </a:extLst>
          </p:cNvPr>
          <p:cNvPicPr>
            <a:picLocks noChangeAspect="1"/>
          </p:cNvPicPr>
          <p:nvPr userDrawn="1"/>
        </p:nvPicPr>
        <p:blipFill>
          <a:blip r:embed="rId4"/>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320505824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attern light - option 1">
    <p:bg>
      <p:bgPr>
        <a:solidFill>
          <a:schemeClr val="bg1"/>
        </a:solidFill>
        <a:effectLst/>
      </p:bgPr>
    </p:bg>
    <p:spTree>
      <p:nvGrpSpPr>
        <p:cNvPr id="1" name=""/>
        <p:cNvGrpSpPr/>
        <p:nvPr/>
      </p:nvGrpSpPr>
      <p:grpSpPr>
        <a:xfrm>
          <a:off x="0" y="0"/>
          <a:ext cx="0" cy="0"/>
          <a:chOff x="0" y="0"/>
          <a:chExt cx="0" cy="0"/>
        </a:xfrm>
      </p:grpSpPr>
      <p:pic>
        <p:nvPicPr>
          <p:cNvPr id="6" name="Picture 5" descr="A close-up of several white boxes&#10;&#10;Description automatically generated">
            <a:extLst>
              <a:ext uri="{FF2B5EF4-FFF2-40B4-BE49-F238E27FC236}">
                <a16:creationId xmlns:a16="http://schemas.microsoft.com/office/drawing/2014/main" id="{D86126CF-2CC6-42AA-5CA1-243206B3ED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6257588" cy="9144000"/>
          </a:xfrm>
          <a:prstGeom prst="rect">
            <a:avLst/>
          </a:prstGeom>
        </p:spPr>
      </p:pic>
      <p:sp>
        <p:nvSpPr>
          <p:cNvPr id="12" name="Google Shape;77;p17">
            <a:extLst>
              <a:ext uri="{FF2B5EF4-FFF2-40B4-BE49-F238E27FC236}">
                <a16:creationId xmlns:a16="http://schemas.microsoft.com/office/drawing/2014/main" id="{D59CF43F-C6D9-8D61-84CD-786025BA7AC3}"/>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pic>
        <p:nvPicPr>
          <p:cNvPr id="14" name="Graphic 13">
            <a:extLst>
              <a:ext uri="{FF2B5EF4-FFF2-40B4-BE49-F238E27FC236}">
                <a16:creationId xmlns:a16="http://schemas.microsoft.com/office/drawing/2014/main" id="{1BA802C5-34A9-64B1-61F2-D0BA4CF712E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4" name="Google Shape;287;p43">
            <a:extLst>
              <a:ext uri="{FF2B5EF4-FFF2-40B4-BE49-F238E27FC236}">
                <a16:creationId xmlns:a16="http://schemas.microsoft.com/office/drawing/2014/main" id="{30B94279-6371-6A31-73CE-6FE4D16BCF37}"/>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8" name="TextBox 7">
            <a:extLst>
              <a:ext uri="{FF2B5EF4-FFF2-40B4-BE49-F238E27FC236}">
                <a16:creationId xmlns:a16="http://schemas.microsoft.com/office/drawing/2014/main" id="{6E7C5C4D-51A5-CEB5-CD72-8B27BC6BAE64}"/>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9" name="Footer Placeholder 3">
            <a:extLst>
              <a:ext uri="{FF2B5EF4-FFF2-40B4-BE49-F238E27FC236}">
                <a16:creationId xmlns:a16="http://schemas.microsoft.com/office/drawing/2014/main" id="{D4F5D8FD-B2E4-6D84-EE22-5C5ECC224A8C}"/>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Text Placeholder 7">
            <a:extLst>
              <a:ext uri="{FF2B5EF4-FFF2-40B4-BE49-F238E27FC236}">
                <a16:creationId xmlns:a16="http://schemas.microsoft.com/office/drawing/2014/main" id="{19004FC1-3C61-0C41-F9EA-372D314896E5}"/>
              </a:ext>
            </a:extLst>
          </p:cNvPr>
          <p:cNvSpPr>
            <a:spLocks noGrp="1"/>
          </p:cNvSpPr>
          <p:nvPr>
            <p:ph type="body" sz="quarter" idx="13"/>
          </p:nvPr>
        </p:nvSpPr>
        <p:spPr>
          <a:xfrm>
            <a:off x="6848859" y="621792"/>
            <a:ext cx="8670696" cy="2411847"/>
          </a:xfrm>
          <a:prstGeom prst="rect">
            <a:avLst/>
          </a:prstGeom>
        </p:spPr>
        <p:txBody>
          <a:bodyPr lIns="0" tIns="0" rIns="0" bIns="0"/>
          <a:lstStyle>
            <a:lvl1pPr marL="0" indent="0">
              <a:lnSpc>
                <a:spcPct val="110000"/>
              </a:lnSpc>
              <a:spcBef>
                <a:spcPts val="900"/>
              </a:spcBef>
              <a:spcAft>
                <a:spcPts val="900"/>
              </a:spcAft>
              <a:buNone/>
              <a:defRPr sz="2000">
                <a:solidFill>
                  <a:schemeClr val="tx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tx1"/>
                </a:solidFill>
              </a:defRPr>
            </a:lvl2pPr>
            <a:lvl3pPr marL="571500" indent="-237744">
              <a:lnSpc>
                <a:spcPct val="110000"/>
              </a:lnSpc>
              <a:spcBef>
                <a:spcPts val="300"/>
              </a:spcBef>
              <a:buFont typeface="Arial" panose="020B0604020202020204" pitchFamily="34" charset="0"/>
              <a:buChar char="•"/>
              <a:tabLst/>
              <a:defRPr sz="1400">
                <a:solidFill>
                  <a:schemeClr val="tx1"/>
                </a:solidFill>
              </a:defRPr>
            </a:lvl3pPr>
          </a:lstStyle>
          <a:p>
            <a:pPr lvl="0"/>
            <a:r>
              <a:rPr lang="en-GB"/>
              <a:t>Click to edit Master text styles</a:t>
            </a:r>
          </a:p>
          <a:p>
            <a:pPr lvl="1"/>
            <a:r>
              <a:rPr lang="en-GB"/>
              <a:t>Second level</a:t>
            </a:r>
          </a:p>
          <a:p>
            <a:pPr lvl="2"/>
            <a:r>
              <a:rPr lang="en-GB"/>
              <a:t>Third level</a:t>
            </a:r>
          </a:p>
        </p:txBody>
      </p:sp>
      <p:cxnSp>
        <p:nvCxnSpPr>
          <p:cNvPr id="2" name="Straight Connector 1">
            <a:extLst>
              <a:ext uri="{FF2B5EF4-FFF2-40B4-BE49-F238E27FC236}">
                <a16:creationId xmlns:a16="http://schemas.microsoft.com/office/drawing/2014/main" id="{223FB8A3-50A6-CD36-59BA-9F8E85BBB880}"/>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F9A00A-3CD3-1FDD-3741-5DC76170796D}"/>
              </a:ext>
            </a:extLst>
          </p:cNvPr>
          <p:cNvPicPr>
            <a:picLocks noChangeAspect="1"/>
          </p:cNvPicPr>
          <p:nvPr userDrawn="1"/>
        </p:nvPicPr>
        <p:blipFill>
          <a:blip r:embed="rId5"/>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186842856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attern light - option 2">
    <p:bg>
      <p:bgPr>
        <a:solidFill>
          <a:schemeClr val="bg1"/>
        </a:solidFill>
        <a:effectLst/>
      </p:bgPr>
    </p:bg>
    <p:spTree>
      <p:nvGrpSpPr>
        <p:cNvPr id="1" name=""/>
        <p:cNvGrpSpPr/>
        <p:nvPr/>
      </p:nvGrpSpPr>
      <p:grpSpPr>
        <a:xfrm>
          <a:off x="0" y="0"/>
          <a:ext cx="0" cy="0"/>
          <a:chOff x="0" y="0"/>
          <a:chExt cx="0" cy="0"/>
        </a:xfrm>
      </p:grpSpPr>
      <p:pic>
        <p:nvPicPr>
          <p:cNvPr id="6" name="Picture 5" descr="A close up of a white cube&#10;&#10;Description automatically generated">
            <a:extLst>
              <a:ext uri="{FF2B5EF4-FFF2-40B4-BE49-F238E27FC236}">
                <a16:creationId xmlns:a16="http://schemas.microsoft.com/office/drawing/2014/main" id="{99AF0A59-82C2-6302-246E-6D5A41D6E4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6257588" cy="9144000"/>
          </a:xfrm>
          <a:prstGeom prst="rect">
            <a:avLst/>
          </a:prstGeom>
        </p:spPr>
      </p:pic>
      <p:sp>
        <p:nvSpPr>
          <p:cNvPr id="16" name="Google Shape;77;p17">
            <a:extLst>
              <a:ext uri="{FF2B5EF4-FFF2-40B4-BE49-F238E27FC236}">
                <a16:creationId xmlns:a16="http://schemas.microsoft.com/office/drawing/2014/main" id="{8B7259C8-8184-2F61-0BD2-90129F98DFD1}"/>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pic>
        <p:nvPicPr>
          <p:cNvPr id="17" name="Graphic 16">
            <a:extLst>
              <a:ext uri="{FF2B5EF4-FFF2-40B4-BE49-F238E27FC236}">
                <a16:creationId xmlns:a16="http://schemas.microsoft.com/office/drawing/2014/main" id="{11DA43C4-4423-1741-C9BB-FD682261A4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4" name="Google Shape;287;p43">
            <a:extLst>
              <a:ext uri="{FF2B5EF4-FFF2-40B4-BE49-F238E27FC236}">
                <a16:creationId xmlns:a16="http://schemas.microsoft.com/office/drawing/2014/main" id="{3410F3E4-8AD8-57EE-B4A7-FF81F6415E66}"/>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7" name="TextBox 6">
            <a:extLst>
              <a:ext uri="{FF2B5EF4-FFF2-40B4-BE49-F238E27FC236}">
                <a16:creationId xmlns:a16="http://schemas.microsoft.com/office/drawing/2014/main" id="{9D3069AB-137C-ADDA-017E-BD15B616FDA3}"/>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8" name="Footer Placeholder 3">
            <a:extLst>
              <a:ext uri="{FF2B5EF4-FFF2-40B4-BE49-F238E27FC236}">
                <a16:creationId xmlns:a16="http://schemas.microsoft.com/office/drawing/2014/main" id="{8BD28C48-EF7D-D928-2B5C-278E596BECC5}"/>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2" name="Text Placeholder 7">
            <a:extLst>
              <a:ext uri="{FF2B5EF4-FFF2-40B4-BE49-F238E27FC236}">
                <a16:creationId xmlns:a16="http://schemas.microsoft.com/office/drawing/2014/main" id="{28332415-8109-E03C-3704-C8CB41D5AFBC}"/>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GB"/>
              <a:t>Click to edit Master text styles</a:t>
            </a:r>
          </a:p>
          <a:p>
            <a:pPr lvl="1"/>
            <a:r>
              <a:rPr lang="en-GB"/>
              <a:t>Second level</a:t>
            </a:r>
          </a:p>
          <a:p>
            <a:pPr lvl="2"/>
            <a:r>
              <a:rPr lang="en-GB"/>
              <a:t>Third level</a:t>
            </a:r>
          </a:p>
        </p:txBody>
      </p:sp>
      <p:cxnSp>
        <p:nvCxnSpPr>
          <p:cNvPr id="3" name="Straight Connector 2">
            <a:extLst>
              <a:ext uri="{FF2B5EF4-FFF2-40B4-BE49-F238E27FC236}">
                <a16:creationId xmlns:a16="http://schemas.microsoft.com/office/drawing/2014/main" id="{08E5C705-7366-8211-6A3A-9660943E3D4A}"/>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D7BF74B-D620-3D4A-C037-C937E32F4A02}"/>
              </a:ext>
            </a:extLst>
          </p:cNvPr>
          <p:cNvPicPr>
            <a:picLocks noChangeAspect="1"/>
          </p:cNvPicPr>
          <p:nvPr userDrawn="1"/>
        </p:nvPicPr>
        <p:blipFill>
          <a:blip r:embed="rId5"/>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164869857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light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44C4A-FDCA-6D8F-8D38-4F49922D4CF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11" name="Picture 10" descr="A yellow and grey logo&#10;&#10;Description automatically generated">
            <a:extLst>
              <a:ext uri="{FF2B5EF4-FFF2-40B4-BE49-F238E27FC236}">
                <a16:creationId xmlns:a16="http://schemas.microsoft.com/office/drawing/2014/main" id="{CA75640E-CD1C-A71D-7BC1-52BCF5039C58}"/>
              </a:ext>
            </a:extLst>
          </p:cNvPr>
          <p:cNvPicPr>
            <a:picLocks noChangeAspect="1"/>
          </p:cNvPicPr>
          <p:nvPr userDrawn="1"/>
        </p:nvPicPr>
        <p:blipFill>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77022" y="894890"/>
            <a:ext cx="7351554" cy="7354221"/>
          </a:xfrm>
          <a:prstGeom prst="rect">
            <a:avLst/>
          </a:prstGeom>
        </p:spPr>
      </p:pic>
      <p:pic>
        <p:nvPicPr>
          <p:cNvPr id="9" name="Graphic 8">
            <a:extLst>
              <a:ext uri="{FF2B5EF4-FFF2-40B4-BE49-F238E27FC236}">
                <a16:creationId xmlns:a16="http://schemas.microsoft.com/office/drawing/2014/main" id="{5311C94E-5A10-C321-CF40-B475EC030DC6}"/>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73584" y="882514"/>
            <a:ext cx="2071763" cy="865564"/>
          </a:xfrm>
          <a:prstGeom prst="rect">
            <a:avLst/>
          </a:prstGeom>
        </p:spPr>
      </p:pic>
      <p:sp>
        <p:nvSpPr>
          <p:cNvPr id="4" name="Google Shape;77;p17">
            <a:extLst>
              <a:ext uri="{FF2B5EF4-FFF2-40B4-BE49-F238E27FC236}">
                <a16:creationId xmlns:a16="http://schemas.microsoft.com/office/drawing/2014/main" id="{2351A5D0-7FC4-92C5-BF71-116D68D91531}"/>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5" name="Text Placeholder 5">
            <a:extLst>
              <a:ext uri="{FF2B5EF4-FFF2-40B4-BE49-F238E27FC236}">
                <a16:creationId xmlns:a16="http://schemas.microsoft.com/office/drawing/2014/main" id="{DA8D6E95-A631-9165-3758-B7CF018E0AAD}"/>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lvl1pPr>
            <a:lvl2pPr marL="14288" indent="0">
              <a:lnSpc>
                <a:spcPct val="100000"/>
              </a:lnSpc>
              <a:spcBef>
                <a:spcPts val="0"/>
              </a:spcBef>
              <a:buNone/>
              <a:tabLst/>
              <a:defRPr sz="1200"/>
            </a:lvl2pPr>
            <a:lvl3pPr marL="14288" indent="0">
              <a:lnSpc>
                <a:spcPct val="100000"/>
              </a:lnSpc>
              <a:spcBef>
                <a:spcPts val="2400"/>
              </a:spcBef>
              <a:buNone/>
              <a:tabLst/>
              <a:defRPr sz="1200"/>
            </a:lvl3pPr>
          </a:lstStyle>
          <a:p>
            <a:pPr lvl="0"/>
            <a:r>
              <a:rPr lang="en-US"/>
              <a:t>Presenter Name</a:t>
            </a:r>
          </a:p>
          <a:p>
            <a:pPr lvl="1"/>
            <a:r>
              <a:rPr lang="en-US"/>
              <a:t>Role</a:t>
            </a:r>
          </a:p>
          <a:p>
            <a:pPr lvl="2"/>
            <a:r>
              <a:rPr lang="en-US"/>
              <a:t>Date 0000.00.00</a:t>
            </a:r>
          </a:p>
        </p:txBody>
      </p:sp>
      <p:sp>
        <p:nvSpPr>
          <p:cNvPr id="7" name="Picture Placeholder 7">
            <a:extLst>
              <a:ext uri="{FF2B5EF4-FFF2-40B4-BE49-F238E27FC236}">
                <a16:creationId xmlns:a16="http://schemas.microsoft.com/office/drawing/2014/main" id="{BAFAEE96-AC78-0AAA-D6B3-B5992A1D66A0}"/>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8" name="Text Placeholder 5">
            <a:extLst>
              <a:ext uri="{FF2B5EF4-FFF2-40B4-BE49-F238E27FC236}">
                <a16:creationId xmlns:a16="http://schemas.microsoft.com/office/drawing/2014/main" id="{8A081178-E765-41A3-B37E-C95C22BE9500}"/>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sp>
        <p:nvSpPr>
          <p:cNvPr id="6" name="TextBox 5">
            <a:extLst>
              <a:ext uri="{FF2B5EF4-FFF2-40B4-BE49-F238E27FC236}">
                <a16:creationId xmlns:a16="http://schemas.microsoft.com/office/drawing/2014/main" id="{29B6CCAC-C6EA-092C-B962-C1869799C905}"/>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67" b="0" i="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67" b="0" i="0" spc="0" baseline="0">
              <a:solidFill>
                <a:schemeClr val="tx1">
                  <a:lumMod val="50000"/>
                  <a:lumOff val="50000"/>
                </a:schemeClr>
              </a:solidFill>
              <a:latin typeface="Arial" panose="020B0604020202020204" pitchFamily="34" charset="0"/>
              <a:ea typeface="Arial Regular" charset="0"/>
              <a:cs typeface="Arial Regular" charset="0"/>
            </a:endParaRPr>
          </a:p>
        </p:txBody>
      </p:sp>
      <p:cxnSp>
        <p:nvCxnSpPr>
          <p:cNvPr id="2" name="Straight Connector 1">
            <a:extLst>
              <a:ext uri="{FF2B5EF4-FFF2-40B4-BE49-F238E27FC236}">
                <a16:creationId xmlns:a16="http://schemas.microsoft.com/office/drawing/2014/main" id="{F2BD3902-9859-2788-16C7-2E557FD68644}"/>
              </a:ext>
            </a:extLst>
          </p:cNvPr>
          <p:cNvCxnSpPr>
            <a:cxnSpLocks/>
          </p:cNvCxnSpPr>
          <p:nvPr userDrawn="1"/>
        </p:nvCxnSpPr>
        <p:spPr>
          <a:xfrm>
            <a:off x="3208670" y="940981"/>
            <a:ext cx="0" cy="760228"/>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CC0E004-7606-24F2-5444-773A18EFA9EB}"/>
              </a:ext>
            </a:extLst>
          </p:cNvPr>
          <p:cNvPicPr>
            <a:picLocks noChangeAspect="1"/>
          </p:cNvPicPr>
          <p:nvPr userDrawn="1"/>
        </p:nvPicPr>
        <p:blipFill>
          <a:blip r:embed="rId7"/>
          <a:stretch>
            <a:fillRect/>
          </a:stretch>
        </p:blipFill>
        <p:spPr>
          <a:xfrm>
            <a:off x="3571994" y="746858"/>
            <a:ext cx="2071763" cy="1076748"/>
          </a:xfrm>
          <a:prstGeom prst="rect">
            <a:avLst/>
          </a:prstGeom>
        </p:spPr>
      </p:pic>
    </p:spTree>
    <p:extLst>
      <p:ext uri="{BB962C8B-B14F-4D97-AF65-F5344CB8AC3E}">
        <p14:creationId xmlns:p14="http://schemas.microsoft.com/office/powerpoint/2010/main" val="365598150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attern light - option 3">
    <p:bg>
      <p:bgPr>
        <a:solidFill>
          <a:schemeClr val="bg1"/>
        </a:solidFill>
        <a:effectLst/>
      </p:bgPr>
    </p:bg>
    <p:spTree>
      <p:nvGrpSpPr>
        <p:cNvPr id="1" name=""/>
        <p:cNvGrpSpPr/>
        <p:nvPr/>
      </p:nvGrpSpPr>
      <p:grpSpPr>
        <a:xfrm>
          <a:off x="0" y="0"/>
          <a:ext cx="0" cy="0"/>
          <a:chOff x="0" y="0"/>
          <a:chExt cx="0" cy="0"/>
        </a:xfrm>
      </p:grpSpPr>
      <p:pic>
        <p:nvPicPr>
          <p:cNvPr id="6" name="Picture 5" descr="A close up of a white cube&#10;&#10;Description automatically generated">
            <a:extLst>
              <a:ext uri="{FF2B5EF4-FFF2-40B4-BE49-F238E27FC236}">
                <a16:creationId xmlns:a16="http://schemas.microsoft.com/office/drawing/2014/main" id="{99AF0A59-82C2-6302-246E-6D5A41D6E4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6257588" cy="9144000"/>
          </a:xfrm>
          <a:prstGeom prst="rect">
            <a:avLst/>
          </a:prstGeom>
        </p:spPr>
      </p:pic>
      <p:sp>
        <p:nvSpPr>
          <p:cNvPr id="16" name="Google Shape;77;p17">
            <a:extLst>
              <a:ext uri="{FF2B5EF4-FFF2-40B4-BE49-F238E27FC236}">
                <a16:creationId xmlns:a16="http://schemas.microsoft.com/office/drawing/2014/main" id="{8B7259C8-8184-2F61-0BD2-90129F98DFD1}"/>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pic>
        <p:nvPicPr>
          <p:cNvPr id="17" name="Graphic 16">
            <a:extLst>
              <a:ext uri="{FF2B5EF4-FFF2-40B4-BE49-F238E27FC236}">
                <a16:creationId xmlns:a16="http://schemas.microsoft.com/office/drawing/2014/main" id="{11DA43C4-4423-1741-C9BB-FD682261A4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5" name="Google Shape;287;p43">
            <a:extLst>
              <a:ext uri="{FF2B5EF4-FFF2-40B4-BE49-F238E27FC236}">
                <a16:creationId xmlns:a16="http://schemas.microsoft.com/office/drawing/2014/main" id="{CCE5CD38-05C9-21C8-0756-40F060324B39}"/>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8" name="TextBox 7">
            <a:extLst>
              <a:ext uri="{FF2B5EF4-FFF2-40B4-BE49-F238E27FC236}">
                <a16:creationId xmlns:a16="http://schemas.microsoft.com/office/drawing/2014/main" id="{A11F7439-121D-6EB9-B7D2-A7D8BB66F0AB}"/>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9" name="Footer Placeholder 3">
            <a:extLst>
              <a:ext uri="{FF2B5EF4-FFF2-40B4-BE49-F238E27FC236}">
                <a16:creationId xmlns:a16="http://schemas.microsoft.com/office/drawing/2014/main" id="{CE1FB4D3-A5C1-97A5-90DD-2B855EE36C46}"/>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4" name="Picture Placeholder 7">
            <a:extLst>
              <a:ext uri="{FF2B5EF4-FFF2-40B4-BE49-F238E27FC236}">
                <a16:creationId xmlns:a16="http://schemas.microsoft.com/office/drawing/2014/main" id="{FB291317-C60E-9887-A4CC-9BC11325D76F}"/>
              </a:ext>
            </a:extLst>
          </p:cNvPr>
          <p:cNvSpPr>
            <a:spLocks noGrp="1"/>
          </p:cNvSpPr>
          <p:nvPr>
            <p:ph type="pic" sz="quarter" idx="15" hasCustomPrompt="1"/>
          </p:nvPr>
        </p:nvSpPr>
        <p:spPr>
          <a:xfrm>
            <a:off x="8511540" y="603429"/>
            <a:ext cx="7130537" cy="7493979"/>
          </a:xfrm>
          <a:prstGeom prst="roundRect">
            <a:avLst>
              <a:gd name="adj" fmla="val 5042"/>
            </a:avLst>
          </a:prstGeom>
          <a:noFill/>
          <a:ln>
            <a:no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2" name="Text Placeholder 7">
            <a:extLst>
              <a:ext uri="{FF2B5EF4-FFF2-40B4-BE49-F238E27FC236}">
                <a16:creationId xmlns:a16="http://schemas.microsoft.com/office/drawing/2014/main" id="{331656A4-3F60-5BB6-8CDA-449D7B0490B4}"/>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GB"/>
              <a:t>Click to edit Master text styles</a:t>
            </a:r>
          </a:p>
          <a:p>
            <a:pPr lvl="1"/>
            <a:r>
              <a:rPr lang="en-GB"/>
              <a:t>Second level</a:t>
            </a:r>
          </a:p>
          <a:p>
            <a:pPr lvl="2"/>
            <a:r>
              <a:rPr lang="en-GB"/>
              <a:t>Third level</a:t>
            </a:r>
          </a:p>
        </p:txBody>
      </p:sp>
      <p:cxnSp>
        <p:nvCxnSpPr>
          <p:cNvPr id="3" name="Straight Connector 2">
            <a:extLst>
              <a:ext uri="{FF2B5EF4-FFF2-40B4-BE49-F238E27FC236}">
                <a16:creationId xmlns:a16="http://schemas.microsoft.com/office/drawing/2014/main" id="{8875EEB4-3033-3774-02AB-F27881F66648}"/>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4E9B61B-CE52-1A13-5636-C15461C9FBB7}"/>
              </a:ext>
            </a:extLst>
          </p:cNvPr>
          <p:cNvPicPr>
            <a:picLocks noChangeAspect="1"/>
          </p:cNvPicPr>
          <p:nvPr userDrawn="1"/>
        </p:nvPicPr>
        <p:blipFill>
          <a:blip r:embed="rId5"/>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229513576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attern dark - option 1">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6126CF-2CC6-42AA-5CA1-243206B3ED2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6257588" cy="9144000"/>
          </a:xfrm>
          <a:prstGeom prst="rect">
            <a:avLst/>
          </a:prstGeom>
        </p:spPr>
      </p:pic>
      <p:sp>
        <p:nvSpPr>
          <p:cNvPr id="5" name="Google Shape;77;p17">
            <a:extLst>
              <a:ext uri="{FF2B5EF4-FFF2-40B4-BE49-F238E27FC236}">
                <a16:creationId xmlns:a16="http://schemas.microsoft.com/office/drawing/2014/main" id="{C3DC7C50-1393-560F-292C-1C134097D4B7}"/>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pic>
        <p:nvPicPr>
          <p:cNvPr id="11" name="Graphic 10">
            <a:extLst>
              <a:ext uri="{FF2B5EF4-FFF2-40B4-BE49-F238E27FC236}">
                <a16:creationId xmlns:a16="http://schemas.microsoft.com/office/drawing/2014/main" id="{17B6A63A-5888-53FC-5EBE-0026E7002D2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12" name="Google Shape;287;p43">
            <a:extLst>
              <a:ext uri="{FF2B5EF4-FFF2-40B4-BE49-F238E27FC236}">
                <a16:creationId xmlns:a16="http://schemas.microsoft.com/office/drawing/2014/main" id="{62212149-5FC6-3248-E9CE-37B03CDCB377}"/>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3" name="Text Placeholder 7">
            <a:extLst>
              <a:ext uri="{FF2B5EF4-FFF2-40B4-BE49-F238E27FC236}">
                <a16:creationId xmlns:a16="http://schemas.microsoft.com/office/drawing/2014/main" id="{3AF1200A-FB13-E61B-026B-377C35A1BF8D}"/>
              </a:ext>
            </a:extLst>
          </p:cNvPr>
          <p:cNvSpPr>
            <a:spLocks noGrp="1"/>
          </p:cNvSpPr>
          <p:nvPr>
            <p:ph type="body" sz="quarter" idx="13"/>
          </p:nvPr>
        </p:nvSpPr>
        <p:spPr>
          <a:xfrm>
            <a:off x="6848859" y="621792"/>
            <a:ext cx="8670696"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71500" indent="-237744">
              <a:lnSpc>
                <a:spcPct val="110000"/>
              </a:lnSpc>
              <a:spcBef>
                <a:spcPts val="300"/>
              </a:spcBef>
              <a:buFont typeface="Arial" panose="020B0604020202020204" pitchFamily="34" charset="0"/>
              <a:buChar char="•"/>
              <a:tabLst/>
              <a:defRPr sz="1400">
                <a:solidFill>
                  <a:schemeClr val="bg1"/>
                </a:solidFill>
              </a:defRPr>
            </a:lvl3pPr>
          </a:lstStyle>
          <a:p>
            <a:pPr lvl="0"/>
            <a:r>
              <a:rPr lang="en-GB"/>
              <a:t>Click to edit Master text styles</a:t>
            </a:r>
          </a:p>
          <a:p>
            <a:pPr lvl="1"/>
            <a:r>
              <a:rPr lang="en-GB"/>
              <a:t>Second level</a:t>
            </a:r>
          </a:p>
          <a:p>
            <a:pPr lvl="2"/>
            <a:r>
              <a:rPr lang="en-GB"/>
              <a:t>Third level</a:t>
            </a:r>
          </a:p>
        </p:txBody>
      </p:sp>
      <p:sp>
        <p:nvSpPr>
          <p:cNvPr id="2" name="TextBox 1">
            <a:extLst>
              <a:ext uri="{FF2B5EF4-FFF2-40B4-BE49-F238E27FC236}">
                <a16:creationId xmlns:a16="http://schemas.microsoft.com/office/drawing/2014/main" id="{7CA6A464-B2E2-52F9-80BC-D5462D931EE0}"/>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4" name="Footer Placeholder 3">
            <a:extLst>
              <a:ext uri="{FF2B5EF4-FFF2-40B4-BE49-F238E27FC236}">
                <a16:creationId xmlns:a16="http://schemas.microsoft.com/office/drawing/2014/main" id="{CF996752-3247-8FC3-2B52-9F386B3CBB4B}"/>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cxnSp>
        <p:nvCxnSpPr>
          <p:cNvPr id="7" name="Straight Connector 6">
            <a:extLst>
              <a:ext uri="{FF2B5EF4-FFF2-40B4-BE49-F238E27FC236}">
                <a16:creationId xmlns:a16="http://schemas.microsoft.com/office/drawing/2014/main" id="{B6596EDB-41E6-98C3-C1CC-573152146CE9}"/>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3BD1CA7-7AA8-D344-C143-8E441017E69C}"/>
              </a:ext>
            </a:extLst>
          </p:cNvPr>
          <p:cNvPicPr>
            <a:picLocks noChangeAspect="1"/>
          </p:cNvPicPr>
          <p:nvPr userDrawn="1"/>
        </p:nvPicPr>
        <p:blipFill>
          <a:blip r:embed="rId5"/>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52276147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attern dark - option 2">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AF0A59-82C2-6302-246E-6D5A41D6E4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6257588" cy="9144000"/>
          </a:xfrm>
          <a:prstGeom prst="rect">
            <a:avLst/>
          </a:prstGeom>
        </p:spPr>
      </p:pic>
      <p:sp>
        <p:nvSpPr>
          <p:cNvPr id="5" name="Google Shape;77;p17">
            <a:extLst>
              <a:ext uri="{FF2B5EF4-FFF2-40B4-BE49-F238E27FC236}">
                <a16:creationId xmlns:a16="http://schemas.microsoft.com/office/drawing/2014/main" id="{ACB815D5-8C0A-221B-5FDC-E00BA28F62E3}"/>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pic>
        <p:nvPicPr>
          <p:cNvPr id="8" name="Graphic 7">
            <a:extLst>
              <a:ext uri="{FF2B5EF4-FFF2-40B4-BE49-F238E27FC236}">
                <a16:creationId xmlns:a16="http://schemas.microsoft.com/office/drawing/2014/main" id="{079FEA90-171C-13E4-8F4C-61F397D391D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14" name="Google Shape;287;p43">
            <a:extLst>
              <a:ext uri="{FF2B5EF4-FFF2-40B4-BE49-F238E27FC236}">
                <a16:creationId xmlns:a16="http://schemas.microsoft.com/office/drawing/2014/main" id="{AC04B68B-015F-CA03-00D0-84B92AEC94BB}"/>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2" name="Text Placeholder 7">
            <a:extLst>
              <a:ext uri="{FF2B5EF4-FFF2-40B4-BE49-F238E27FC236}">
                <a16:creationId xmlns:a16="http://schemas.microsoft.com/office/drawing/2014/main" id="{C2558329-9E32-F057-4728-30786A7717FB}"/>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GB"/>
              <a:t>Click to edit Master text styles</a:t>
            </a:r>
          </a:p>
          <a:p>
            <a:pPr lvl="1"/>
            <a:r>
              <a:rPr lang="en-GB"/>
              <a:t>Second level</a:t>
            </a:r>
          </a:p>
          <a:p>
            <a:pPr lvl="2"/>
            <a:r>
              <a:rPr lang="en-GB"/>
              <a:t>Third level</a:t>
            </a:r>
          </a:p>
        </p:txBody>
      </p:sp>
      <p:sp>
        <p:nvSpPr>
          <p:cNvPr id="3" name="TextBox 2">
            <a:extLst>
              <a:ext uri="{FF2B5EF4-FFF2-40B4-BE49-F238E27FC236}">
                <a16:creationId xmlns:a16="http://schemas.microsoft.com/office/drawing/2014/main" id="{CA1A6C72-008F-0682-221B-65A054CB2C7B}"/>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4" name="Footer Placeholder 3">
            <a:extLst>
              <a:ext uri="{FF2B5EF4-FFF2-40B4-BE49-F238E27FC236}">
                <a16:creationId xmlns:a16="http://schemas.microsoft.com/office/drawing/2014/main" id="{EC0A7AF3-BC43-5C66-C946-9061BE120F55}"/>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cxnSp>
        <p:nvCxnSpPr>
          <p:cNvPr id="7" name="Straight Connector 6">
            <a:extLst>
              <a:ext uri="{FF2B5EF4-FFF2-40B4-BE49-F238E27FC236}">
                <a16:creationId xmlns:a16="http://schemas.microsoft.com/office/drawing/2014/main" id="{89AE8B70-0B5B-C737-D2A4-633438FC21FD}"/>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29BC5E1-48B8-890C-DEEA-CDA17EF2F958}"/>
              </a:ext>
            </a:extLst>
          </p:cNvPr>
          <p:cNvPicPr>
            <a:picLocks noChangeAspect="1"/>
          </p:cNvPicPr>
          <p:nvPr userDrawn="1"/>
        </p:nvPicPr>
        <p:blipFill>
          <a:blip r:embed="rId5"/>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401296640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attern dark - option 3">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AF0A59-82C2-6302-246E-6D5A41D6E4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6257588" cy="9144000"/>
          </a:xfrm>
          <a:prstGeom prst="rect">
            <a:avLst/>
          </a:prstGeom>
        </p:spPr>
      </p:pic>
      <p:sp>
        <p:nvSpPr>
          <p:cNvPr id="5" name="Google Shape;77;p17">
            <a:extLst>
              <a:ext uri="{FF2B5EF4-FFF2-40B4-BE49-F238E27FC236}">
                <a16:creationId xmlns:a16="http://schemas.microsoft.com/office/drawing/2014/main" id="{ACB815D5-8C0A-221B-5FDC-E00BA28F62E3}"/>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pic>
        <p:nvPicPr>
          <p:cNvPr id="8" name="Graphic 7">
            <a:extLst>
              <a:ext uri="{FF2B5EF4-FFF2-40B4-BE49-F238E27FC236}">
                <a16:creationId xmlns:a16="http://schemas.microsoft.com/office/drawing/2014/main" id="{079FEA90-171C-13E4-8F4C-61F397D391D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12" name="Google Shape;287;p43">
            <a:extLst>
              <a:ext uri="{FF2B5EF4-FFF2-40B4-BE49-F238E27FC236}">
                <a16:creationId xmlns:a16="http://schemas.microsoft.com/office/drawing/2014/main" id="{F22D45B0-73A6-5798-597E-E2620EFBE04A}"/>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4" name="Picture Placeholder 7">
            <a:extLst>
              <a:ext uri="{FF2B5EF4-FFF2-40B4-BE49-F238E27FC236}">
                <a16:creationId xmlns:a16="http://schemas.microsoft.com/office/drawing/2014/main" id="{C3D7E1A2-61C6-7F51-1CCB-56935EA4D4D7}"/>
              </a:ext>
            </a:extLst>
          </p:cNvPr>
          <p:cNvSpPr>
            <a:spLocks noGrp="1"/>
          </p:cNvSpPr>
          <p:nvPr>
            <p:ph type="pic" sz="quarter" idx="15" hasCustomPrompt="1"/>
          </p:nvPr>
        </p:nvSpPr>
        <p:spPr>
          <a:xfrm>
            <a:off x="8511540" y="603429"/>
            <a:ext cx="7130537" cy="7493979"/>
          </a:xfrm>
          <a:prstGeom prst="roundRect">
            <a:avLst>
              <a:gd name="adj" fmla="val 5042"/>
            </a:avLst>
          </a:prstGeom>
          <a:noFill/>
          <a:ln>
            <a:no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2" name="Text Placeholder 7">
            <a:extLst>
              <a:ext uri="{FF2B5EF4-FFF2-40B4-BE49-F238E27FC236}">
                <a16:creationId xmlns:a16="http://schemas.microsoft.com/office/drawing/2014/main" id="{CB5DC172-E023-5523-8984-186374B314D3}"/>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GB"/>
              <a:t>Click to edit Master text styles</a:t>
            </a:r>
          </a:p>
          <a:p>
            <a:pPr lvl="1"/>
            <a:r>
              <a:rPr lang="en-GB"/>
              <a:t>Second level</a:t>
            </a:r>
          </a:p>
          <a:p>
            <a:pPr lvl="2"/>
            <a:r>
              <a:rPr lang="en-GB"/>
              <a:t>Third level</a:t>
            </a:r>
          </a:p>
        </p:txBody>
      </p:sp>
      <p:sp>
        <p:nvSpPr>
          <p:cNvPr id="3" name="TextBox 2">
            <a:extLst>
              <a:ext uri="{FF2B5EF4-FFF2-40B4-BE49-F238E27FC236}">
                <a16:creationId xmlns:a16="http://schemas.microsoft.com/office/drawing/2014/main" id="{CB5890C7-991E-61C5-05F3-B47AC7C445E7}"/>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sp>
        <p:nvSpPr>
          <p:cNvPr id="7" name="Footer Placeholder 3">
            <a:extLst>
              <a:ext uri="{FF2B5EF4-FFF2-40B4-BE49-F238E27FC236}">
                <a16:creationId xmlns:a16="http://schemas.microsoft.com/office/drawing/2014/main" id="{D4E0CBDF-E9B9-87ED-F87D-AB10A0C88D8E}"/>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lumMod val="75000"/>
                  </a:schemeClr>
                </a:solidFill>
                <a:latin typeface="Arial" panose="020B0604020202020204" pitchFamily="34" charset="0"/>
                <a:ea typeface="Arial Regular" charset="0"/>
                <a:cs typeface="Arial Regular" charset="0"/>
              </a:defRPr>
            </a:lvl1pPr>
          </a:lstStyle>
          <a:p>
            <a:endParaRPr lang="en-MY"/>
          </a:p>
        </p:txBody>
      </p:sp>
      <p:cxnSp>
        <p:nvCxnSpPr>
          <p:cNvPr id="9" name="Straight Connector 8">
            <a:extLst>
              <a:ext uri="{FF2B5EF4-FFF2-40B4-BE49-F238E27FC236}">
                <a16:creationId xmlns:a16="http://schemas.microsoft.com/office/drawing/2014/main" id="{7F3BB67E-AE8D-ECED-F99C-D3EF54AB1EB9}"/>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111124A-53F2-9964-4FC6-3AC9FEAE3867}"/>
              </a:ext>
            </a:extLst>
          </p:cNvPr>
          <p:cNvPicPr>
            <a:picLocks noChangeAspect="1"/>
          </p:cNvPicPr>
          <p:nvPr userDrawn="1"/>
        </p:nvPicPr>
        <p:blipFill>
          <a:blip r:embed="rId5"/>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409747049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ustomer succes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D570EC5-8AA0-B3FE-951C-7B53E21ABDF2}"/>
              </a:ext>
            </a:extLst>
          </p:cNvPr>
          <p:cNvSpPr>
            <a:spLocks noGrp="1"/>
          </p:cNvSpPr>
          <p:nvPr>
            <p:ph type="ftr" sz="quarter" idx="10"/>
          </p:nvPr>
        </p:nvSpPr>
        <p:spPr/>
        <p:txBody>
          <a:bodyPr/>
          <a:lstStyle/>
          <a:p>
            <a:endParaRPr lang="en-US"/>
          </a:p>
        </p:txBody>
      </p:sp>
      <p:grpSp>
        <p:nvGrpSpPr>
          <p:cNvPr id="48" name="Group 47" hidden="1">
            <a:extLst>
              <a:ext uri="{FF2B5EF4-FFF2-40B4-BE49-F238E27FC236}">
                <a16:creationId xmlns:a16="http://schemas.microsoft.com/office/drawing/2014/main" id="{126D3528-8386-ED34-518C-44FF7A8A5976}"/>
              </a:ext>
            </a:extLst>
          </p:cNvPr>
          <p:cNvGrpSpPr/>
          <p:nvPr userDrawn="1"/>
        </p:nvGrpSpPr>
        <p:grpSpPr>
          <a:xfrm>
            <a:off x="846466" y="392874"/>
            <a:ext cx="14853530" cy="7144342"/>
            <a:chOff x="1072629" y="-2961775"/>
            <a:chExt cx="14853530" cy="7144342"/>
          </a:xfrm>
        </p:grpSpPr>
        <p:sp>
          <p:nvSpPr>
            <p:cNvPr id="61" name="Subtitle 4">
              <a:extLst>
                <a:ext uri="{FF2B5EF4-FFF2-40B4-BE49-F238E27FC236}">
                  <a16:creationId xmlns:a16="http://schemas.microsoft.com/office/drawing/2014/main" id="{CBD0FC3D-E544-363D-149E-CD8A16984C16}"/>
                </a:ext>
              </a:extLst>
            </p:cNvPr>
            <p:cNvSpPr txBox="1">
              <a:spLocks/>
            </p:cNvSpPr>
            <p:nvPr/>
          </p:nvSpPr>
          <p:spPr>
            <a:xfrm>
              <a:off x="1096473" y="1056674"/>
              <a:ext cx="4824000" cy="1671837"/>
            </a:xfrm>
            <a:prstGeom prst="rect">
              <a:avLst/>
            </a:prstGeom>
          </p:spPr>
          <p:txBody>
            <a:bodyPr lIns="0" tIns="0" rIns="0" bIns="0"/>
            <a:lstStyle>
              <a:lvl1pPr marL="0" indent="0" algn="l" defTabSz="1219110" rtl="0" eaLnBrk="1" latinLnBrk="0" hangingPunct="1">
                <a:lnSpc>
                  <a:spcPct val="110000"/>
                </a:lnSpc>
                <a:spcBef>
                  <a:spcPts val="600"/>
                </a:spcBef>
                <a:buFont typeface="Arial" panose="020B0604020202020204" pitchFamily="34" charset="0"/>
                <a:buNone/>
                <a:defRPr sz="2000" kern="1200">
                  <a:solidFill>
                    <a:schemeClr val="tx1"/>
                  </a:solidFill>
                  <a:latin typeface="+mn-lt"/>
                  <a:ea typeface="+mn-ea"/>
                  <a:cs typeface="+mn-cs"/>
                </a:defRPr>
              </a:lvl1pPr>
              <a:lvl2pPr marL="355600" indent="-342900" algn="l" defTabSz="1219110" rtl="0" eaLnBrk="1" latinLnBrk="0" hangingPunct="1">
                <a:lnSpc>
                  <a:spcPct val="110000"/>
                </a:lnSpc>
                <a:spcBef>
                  <a:spcPts val="900"/>
                </a:spcBef>
                <a:spcAft>
                  <a:spcPts val="0"/>
                </a:spcAft>
                <a:buFont typeface="Arial" panose="020B0604020202020204" pitchFamily="34" charset="0"/>
                <a:buChar char="•"/>
                <a:tabLst/>
                <a:defRPr sz="2000" kern="1200">
                  <a:solidFill>
                    <a:schemeClr val="tx1"/>
                  </a:solidFill>
                  <a:latin typeface="+mn-lt"/>
                  <a:ea typeface="+mn-ea"/>
                  <a:cs typeface="+mn-cs"/>
                </a:defRPr>
              </a:lvl2pPr>
              <a:lvl3pPr marL="646113" indent="-285750" algn="l" defTabSz="1219110" rtl="0" eaLnBrk="1" latinLnBrk="0" hangingPunct="1">
                <a:lnSpc>
                  <a:spcPct val="110000"/>
                </a:lnSpc>
                <a:spcBef>
                  <a:spcPts val="300"/>
                </a:spcBef>
                <a:buFont typeface="Arial" panose="020B0604020202020204" pitchFamily="34" charset="0"/>
                <a:buChar char="•"/>
                <a:tabLst/>
                <a:defRPr sz="1400"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buClrTx/>
              </a:pPr>
              <a:r>
                <a:rPr lang="en-MY" sz="1600"/>
                <a:t>Max 300 characters </a:t>
              </a:r>
              <a:r>
                <a:rPr lang="en-MY" sz="1600" err="1"/>
                <a:t>LoremTech</a:t>
              </a:r>
              <a:r>
                <a:rPr lang="en-MY" sz="1600"/>
                <a:t> Solutions is a leading innovator in the tech industry, dedicated to providing cutting-edge solutions to meet your needs. With a commitment to excellence and a passion for innovation, we pride ourselves on delivering high-quality products and services that exceed our</a:t>
              </a:r>
              <a:endParaRPr lang="en-US" sz="1600"/>
            </a:p>
          </p:txBody>
        </p:sp>
        <p:pic>
          <p:nvPicPr>
            <p:cNvPr id="50" name="Picture Placeholder 18">
              <a:extLst>
                <a:ext uri="{FF2B5EF4-FFF2-40B4-BE49-F238E27FC236}">
                  <a16:creationId xmlns:a16="http://schemas.microsoft.com/office/drawing/2014/main" id="{50B2D4EC-001F-1DD9-1D06-7569BFBADBB4}"/>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3137" b="-23137"/>
            <a:stretch/>
          </p:blipFill>
          <p:spPr>
            <a:xfrm>
              <a:off x="1098180" y="-1794187"/>
              <a:ext cx="3338758" cy="1865938"/>
            </a:xfrm>
            <a:prstGeom prst="rect">
              <a:avLst/>
            </a:prstGeom>
          </p:spPr>
        </p:pic>
        <p:sp>
          <p:nvSpPr>
            <p:cNvPr id="52" name="TextBox 51">
              <a:extLst>
                <a:ext uri="{FF2B5EF4-FFF2-40B4-BE49-F238E27FC236}">
                  <a16:creationId xmlns:a16="http://schemas.microsoft.com/office/drawing/2014/main" id="{98C5ADA4-51D5-8AD6-2389-1674BDD9C412}"/>
                </a:ext>
              </a:extLst>
            </p:cNvPr>
            <p:cNvSpPr txBox="1"/>
            <p:nvPr/>
          </p:nvSpPr>
          <p:spPr>
            <a:xfrm>
              <a:off x="1098180" y="2843226"/>
              <a:ext cx="3600744" cy="1339341"/>
            </a:xfrm>
            <a:prstGeom prst="rect">
              <a:avLst/>
            </a:prstGeom>
            <a:noFill/>
          </p:spPr>
          <p:txBody>
            <a:bodyPr wrap="square" lIns="0">
              <a:spAutoFit/>
            </a:bodyPr>
            <a:lstStyle/>
            <a:p>
              <a:pPr>
                <a:lnSpc>
                  <a:spcPct val="130000"/>
                </a:lnSpc>
              </a:pPr>
              <a:r>
                <a:rPr lang="en-US" sz="1600" b="1">
                  <a:solidFill>
                    <a:schemeClr val="tx1"/>
                  </a:solidFill>
                  <a:latin typeface="Arial" panose="020B0604020202020204" pitchFamily="34" charset="0"/>
                  <a:cs typeface="Arial" panose="020B0604020202020204" pitchFamily="34" charset="0"/>
                </a:rPr>
                <a:t>HQ: </a:t>
              </a:r>
              <a:r>
                <a:rPr lang="en-US" sz="1600">
                  <a:solidFill>
                    <a:schemeClr val="tx1"/>
                  </a:solidFill>
                  <a:latin typeface="Arial" panose="020B0604020202020204" pitchFamily="34" charset="0"/>
                  <a:ea typeface="Source Sans Pro" panose="020B0503030403020204" pitchFamily="34" charset="0"/>
                  <a:cs typeface="Arial" panose="020B0604020202020204" pitchFamily="34" charset="0"/>
                </a:rPr>
                <a:t>Lorem ipsum</a:t>
              </a:r>
              <a:br>
                <a:rPr lang="en-US" sz="1600">
                  <a:solidFill>
                    <a:schemeClr val="tx1"/>
                  </a:solidFill>
                  <a:latin typeface="Arial" panose="020B0604020202020204" pitchFamily="34" charset="0"/>
                  <a:cs typeface="Arial" panose="020B0604020202020204" pitchFamily="34" charset="0"/>
                </a:rPr>
              </a:br>
              <a:r>
                <a:rPr lang="en-US" sz="1600" b="1">
                  <a:solidFill>
                    <a:schemeClr val="tx1"/>
                  </a:solidFill>
                  <a:latin typeface="Arial" panose="020B0604020202020204" pitchFamily="34" charset="0"/>
                  <a:cs typeface="Arial" panose="020B0604020202020204" pitchFamily="34" charset="0"/>
                </a:rPr>
                <a:t>Operating budget: </a:t>
              </a:r>
              <a:r>
                <a:rPr lang="en-US" sz="1600">
                  <a:solidFill>
                    <a:schemeClr val="tx1"/>
                  </a:solidFill>
                  <a:latin typeface="Arial" panose="020B0604020202020204" pitchFamily="34" charset="0"/>
                  <a:cs typeface="Arial" panose="020B0604020202020204" pitchFamily="34" charset="0"/>
                </a:rPr>
                <a:t>Lorem ipsum</a:t>
              </a:r>
              <a:br>
                <a:rPr lang="en-US" sz="1600">
                  <a:solidFill>
                    <a:schemeClr val="tx1"/>
                  </a:solidFill>
                  <a:latin typeface="Arial" panose="020B0604020202020204" pitchFamily="34" charset="0"/>
                  <a:cs typeface="Arial" panose="020B0604020202020204" pitchFamily="34" charset="0"/>
                </a:rPr>
              </a:br>
              <a:r>
                <a:rPr lang="en-US" sz="1600" b="1">
                  <a:solidFill>
                    <a:schemeClr val="tx1"/>
                  </a:solidFill>
                  <a:latin typeface="Arial" panose="020B0604020202020204" pitchFamily="34" charset="0"/>
                  <a:cs typeface="Arial" panose="020B0604020202020204" pitchFamily="34" charset="0"/>
                </a:rPr>
                <a:t>Industry: </a:t>
              </a:r>
              <a:r>
                <a:rPr lang="en-US" sz="1600">
                  <a:solidFill>
                    <a:schemeClr val="tx1"/>
                  </a:solidFill>
                  <a:latin typeface="Arial" panose="020B0604020202020204" pitchFamily="34" charset="0"/>
                  <a:ea typeface="Source Sans Pro" panose="020B0503030403020204" pitchFamily="34" charset="0"/>
                  <a:cs typeface="Arial" panose="020B0604020202020204" pitchFamily="34" charset="0"/>
                </a:rPr>
                <a:t>Lorem ipsum</a:t>
              </a:r>
            </a:p>
            <a:p>
              <a:pPr>
                <a:lnSpc>
                  <a:spcPct val="130000"/>
                </a:lnSpc>
              </a:pPr>
              <a:r>
                <a:rPr lang="en-US" sz="1600" u="sng" kern="1200" spc="-27" err="1">
                  <a:solidFill>
                    <a:schemeClr val="accent1"/>
                  </a:solidFill>
                  <a:latin typeface="Arial" panose="020B0604020202020204" pitchFamily="34" charset="0"/>
                  <a:ea typeface="Source Sans Pro" panose="020B0503030403020204" pitchFamily="34" charset="0"/>
                  <a:cs typeface="Arial" panose="020B0604020202020204" pitchFamily="34" charset="0"/>
                </a:rPr>
                <a:t>www.ruizfoods.com</a:t>
              </a:r>
              <a:endParaRPr lang="en-US" sz="1600" u="sng" kern="1200" spc="-27">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C0C0C6E-5F2F-7F8D-9B25-52E63EDCE370}"/>
                </a:ext>
              </a:extLst>
            </p:cNvPr>
            <p:cNvSpPr txBox="1"/>
            <p:nvPr/>
          </p:nvSpPr>
          <p:spPr>
            <a:xfrm>
              <a:off x="7219941" y="967301"/>
              <a:ext cx="2387522" cy="907941"/>
            </a:xfrm>
            <a:prstGeom prst="rect">
              <a:avLst/>
            </a:prstGeom>
            <a:noFill/>
          </p:spPr>
          <p:txBody>
            <a:bodyPr wrap="square" lIns="91440" tIns="45720" rIns="91440" bIns="45720" rtlCol="0" anchor="t">
              <a:spAutoFit/>
            </a:bodyPr>
            <a:lstStyle/>
            <a:p>
              <a:r>
                <a:rPr lang="en-US" sz="5300" b="1">
                  <a:solidFill>
                    <a:schemeClr val="accent4"/>
                  </a:solidFill>
                </a:rPr>
                <a:t>68k</a:t>
              </a:r>
            </a:p>
          </p:txBody>
        </p:sp>
        <p:sp>
          <p:nvSpPr>
            <p:cNvPr id="54" name="Subtitle 1">
              <a:extLst>
                <a:ext uri="{FF2B5EF4-FFF2-40B4-BE49-F238E27FC236}">
                  <a16:creationId xmlns:a16="http://schemas.microsoft.com/office/drawing/2014/main" id="{03860009-354E-4F50-0E1B-9D6A3234EBCB}"/>
                </a:ext>
              </a:extLst>
            </p:cNvPr>
            <p:cNvSpPr txBox="1">
              <a:spLocks/>
            </p:cNvSpPr>
            <p:nvPr/>
          </p:nvSpPr>
          <p:spPr>
            <a:xfrm>
              <a:off x="7301955" y="1924394"/>
              <a:ext cx="2338561" cy="1719444"/>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r>
                <a:rPr lang="en-MY"/>
                <a:t>100 characters max Lorem ipsum </a:t>
              </a:r>
              <a:r>
                <a:rPr lang="en-MY" err="1"/>
                <a:t>dolor</a:t>
              </a:r>
              <a:r>
                <a:rPr lang="en-MY"/>
                <a:t> sit </a:t>
              </a:r>
              <a:r>
                <a:rPr lang="en-MY" err="1"/>
                <a:t>amet</a:t>
              </a:r>
              <a:r>
                <a:rPr lang="en-MY"/>
                <a:t>, </a:t>
              </a:r>
              <a:r>
                <a:rPr lang="en-MY" err="1"/>
                <a:t>consectetur</a:t>
              </a:r>
              <a:r>
                <a:rPr lang="en-MY"/>
                <a:t> </a:t>
              </a:r>
              <a:r>
                <a:rPr lang="en-MY" err="1"/>
                <a:t>adipiscing</a:t>
              </a:r>
              <a:r>
                <a:rPr lang="en-MY"/>
                <a:t> </a:t>
              </a:r>
              <a:r>
                <a:rPr lang="en-MY" err="1"/>
                <a:t>elit</a:t>
              </a:r>
              <a:r>
                <a:rPr lang="en-MY"/>
                <a:t>. Maecenas </a:t>
              </a:r>
              <a:r>
                <a:rPr lang="en-MY" err="1"/>
                <a:t>efficitur</a:t>
              </a:r>
              <a:r>
                <a:rPr lang="en-MY"/>
                <a:t> </a:t>
              </a:r>
              <a:r>
                <a:rPr lang="en-MY" err="1"/>
                <a:t>consectetur</a:t>
              </a:r>
              <a:r>
                <a:rPr lang="en-MY"/>
                <a:t> </a:t>
              </a:r>
              <a:r>
                <a:rPr lang="en-MY" err="1"/>
                <a:t>feugiat</a:t>
              </a:r>
              <a:r>
                <a:rPr lang="en-MY"/>
                <a:t>. Vestibulum </a:t>
              </a:r>
              <a:r>
                <a:rPr lang="en-MY" err="1"/>
                <a:t>nec</a:t>
              </a:r>
              <a:r>
                <a:rPr lang="en-MY"/>
                <a:t> </a:t>
              </a:r>
              <a:r>
                <a:rPr lang="en-MY" err="1"/>
                <a:t>dapibus</a:t>
              </a:r>
              <a:r>
                <a:rPr lang="en-MY"/>
                <a:t> </a:t>
              </a:r>
              <a:r>
                <a:rPr lang="en-MY" err="1"/>
                <a:t>massa</a:t>
              </a:r>
              <a:r>
                <a:rPr lang="en-MY"/>
                <a:t>. Ut </a:t>
              </a:r>
              <a:r>
                <a:rPr lang="en-MY" err="1"/>
                <a:t>faucibus</a:t>
              </a:r>
              <a:r>
                <a:rPr lang="en-MY"/>
                <a:t> </a:t>
              </a:r>
              <a:r>
                <a:rPr lang="en-MY" err="1"/>
                <a:t>dolor</a:t>
              </a:r>
              <a:r>
                <a:rPr lang="en-MY"/>
                <a:t> </a:t>
              </a:r>
            </a:p>
          </p:txBody>
        </p:sp>
        <p:sp>
          <p:nvSpPr>
            <p:cNvPr id="55" name="TextBox 54">
              <a:extLst>
                <a:ext uri="{FF2B5EF4-FFF2-40B4-BE49-F238E27FC236}">
                  <a16:creationId xmlns:a16="http://schemas.microsoft.com/office/drawing/2014/main" id="{5C57EA87-61CD-F9D6-C7DA-6E74B793B2E4}"/>
                </a:ext>
              </a:extLst>
            </p:cNvPr>
            <p:cNvSpPr txBox="1"/>
            <p:nvPr/>
          </p:nvSpPr>
          <p:spPr>
            <a:xfrm>
              <a:off x="10358775" y="967301"/>
              <a:ext cx="2387522" cy="907941"/>
            </a:xfrm>
            <a:prstGeom prst="rect">
              <a:avLst/>
            </a:prstGeom>
            <a:noFill/>
          </p:spPr>
          <p:txBody>
            <a:bodyPr wrap="square" lIns="91440" tIns="45720" rIns="91440" bIns="45720" rtlCol="0" anchor="t">
              <a:spAutoFit/>
            </a:bodyPr>
            <a:lstStyle/>
            <a:p>
              <a:r>
                <a:rPr lang="en-US" sz="5300" b="1">
                  <a:solidFill>
                    <a:schemeClr val="accent4"/>
                  </a:solidFill>
                </a:rPr>
                <a:t>142</a:t>
              </a:r>
            </a:p>
          </p:txBody>
        </p:sp>
        <p:sp>
          <p:nvSpPr>
            <p:cNvPr id="56" name="Subtitle 1">
              <a:extLst>
                <a:ext uri="{FF2B5EF4-FFF2-40B4-BE49-F238E27FC236}">
                  <a16:creationId xmlns:a16="http://schemas.microsoft.com/office/drawing/2014/main" id="{6FB2AAF8-0DC2-C6F2-9E1A-250F6CE9933C}"/>
                </a:ext>
              </a:extLst>
            </p:cNvPr>
            <p:cNvSpPr txBox="1">
              <a:spLocks/>
            </p:cNvSpPr>
            <p:nvPr/>
          </p:nvSpPr>
          <p:spPr>
            <a:xfrm>
              <a:off x="10524867" y="1924394"/>
              <a:ext cx="2387522" cy="951733"/>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r>
                <a:rPr lang="en-MY"/>
                <a:t>100 characters max Lorem ipsum </a:t>
              </a:r>
              <a:r>
                <a:rPr lang="en-MY" err="1"/>
                <a:t>dolor</a:t>
              </a:r>
              <a:r>
                <a:rPr lang="en-MY"/>
                <a:t> sit </a:t>
              </a:r>
              <a:r>
                <a:rPr lang="en-MY" err="1"/>
                <a:t>amet</a:t>
              </a:r>
              <a:r>
                <a:rPr lang="en-MY"/>
                <a:t>, </a:t>
              </a:r>
              <a:r>
                <a:rPr lang="en-MY" err="1"/>
                <a:t>consectetur</a:t>
              </a:r>
              <a:r>
                <a:rPr lang="en-MY"/>
                <a:t> </a:t>
              </a:r>
              <a:r>
                <a:rPr lang="en-MY" err="1"/>
                <a:t>adipiscing</a:t>
              </a:r>
              <a:r>
                <a:rPr lang="en-MY"/>
                <a:t> </a:t>
              </a:r>
              <a:r>
                <a:rPr lang="en-MY" err="1"/>
                <a:t>elit</a:t>
              </a:r>
              <a:r>
                <a:rPr lang="en-MY"/>
                <a:t>. Maecenas </a:t>
              </a:r>
              <a:r>
                <a:rPr lang="en-MY" err="1"/>
                <a:t>efficitur</a:t>
              </a:r>
              <a:r>
                <a:rPr lang="en-MY"/>
                <a:t> </a:t>
              </a:r>
              <a:r>
                <a:rPr lang="en-MY" err="1"/>
                <a:t>consectetur</a:t>
              </a:r>
              <a:r>
                <a:rPr lang="en-MY"/>
                <a:t> </a:t>
              </a:r>
              <a:r>
                <a:rPr lang="en-MY" err="1"/>
                <a:t>feugiat</a:t>
              </a:r>
              <a:r>
                <a:rPr lang="en-MY"/>
                <a:t>. Vestibulum </a:t>
              </a:r>
              <a:r>
                <a:rPr lang="en-MY" err="1"/>
                <a:t>nec</a:t>
              </a:r>
              <a:r>
                <a:rPr lang="en-MY"/>
                <a:t> </a:t>
              </a:r>
              <a:r>
                <a:rPr lang="en-MY" err="1"/>
                <a:t>dapibus</a:t>
              </a:r>
              <a:r>
                <a:rPr lang="en-MY"/>
                <a:t> </a:t>
              </a:r>
              <a:r>
                <a:rPr lang="en-MY" err="1"/>
                <a:t>massa</a:t>
              </a:r>
              <a:r>
                <a:rPr lang="en-MY"/>
                <a:t>. Ut </a:t>
              </a:r>
              <a:r>
                <a:rPr lang="en-MY" err="1"/>
                <a:t>faucibus</a:t>
              </a:r>
              <a:r>
                <a:rPr lang="en-MY"/>
                <a:t> </a:t>
              </a:r>
              <a:r>
                <a:rPr lang="en-MY" err="1"/>
                <a:t>dolor</a:t>
              </a:r>
              <a:r>
                <a:rPr lang="en-MY"/>
                <a:t> </a:t>
              </a:r>
            </a:p>
          </p:txBody>
        </p:sp>
        <p:sp>
          <p:nvSpPr>
            <p:cNvPr id="57" name="TextBox 56">
              <a:extLst>
                <a:ext uri="{FF2B5EF4-FFF2-40B4-BE49-F238E27FC236}">
                  <a16:creationId xmlns:a16="http://schemas.microsoft.com/office/drawing/2014/main" id="{2A3E9F98-2D59-0D3D-A843-4CABED776342}"/>
                </a:ext>
              </a:extLst>
            </p:cNvPr>
            <p:cNvSpPr txBox="1"/>
            <p:nvPr/>
          </p:nvSpPr>
          <p:spPr>
            <a:xfrm>
              <a:off x="13419369" y="967301"/>
              <a:ext cx="2387522" cy="907941"/>
            </a:xfrm>
            <a:prstGeom prst="rect">
              <a:avLst/>
            </a:prstGeom>
            <a:noFill/>
          </p:spPr>
          <p:txBody>
            <a:bodyPr wrap="square" lIns="91440" tIns="45720" rIns="91440" bIns="45720" rtlCol="0" anchor="t">
              <a:spAutoFit/>
            </a:bodyPr>
            <a:lstStyle/>
            <a:p>
              <a:r>
                <a:rPr lang="en-US" sz="5300" b="1">
                  <a:solidFill>
                    <a:schemeClr val="accent4"/>
                  </a:solidFill>
                </a:rPr>
                <a:t>13k+</a:t>
              </a:r>
            </a:p>
          </p:txBody>
        </p:sp>
        <p:sp>
          <p:nvSpPr>
            <p:cNvPr id="58" name="Subtitle 1">
              <a:extLst>
                <a:ext uri="{FF2B5EF4-FFF2-40B4-BE49-F238E27FC236}">
                  <a16:creationId xmlns:a16="http://schemas.microsoft.com/office/drawing/2014/main" id="{65518217-14B1-EB8F-63B7-332AED3D03B7}"/>
                </a:ext>
              </a:extLst>
            </p:cNvPr>
            <p:cNvSpPr txBox="1">
              <a:spLocks/>
            </p:cNvSpPr>
            <p:nvPr/>
          </p:nvSpPr>
          <p:spPr>
            <a:xfrm>
              <a:off x="13538637" y="1924394"/>
              <a:ext cx="2387522" cy="2009913"/>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r>
                <a:rPr lang="en-MY"/>
                <a:t>100 characters max Lorem ipsum </a:t>
              </a:r>
              <a:r>
                <a:rPr lang="en-MY" err="1"/>
                <a:t>dolor</a:t>
              </a:r>
              <a:r>
                <a:rPr lang="en-MY"/>
                <a:t> sit </a:t>
              </a:r>
              <a:r>
                <a:rPr lang="en-MY" err="1"/>
                <a:t>amet</a:t>
              </a:r>
              <a:r>
                <a:rPr lang="en-MY"/>
                <a:t>, </a:t>
              </a:r>
              <a:r>
                <a:rPr lang="en-MY" err="1"/>
                <a:t>consectetur</a:t>
              </a:r>
              <a:r>
                <a:rPr lang="en-MY"/>
                <a:t> </a:t>
              </a:r>
              <a:r>
                <a:rPr lang="en-MY" err="1"/>
                <a:t>adipiscing</a:t>
              </a:r>
              <a:r>
                <a:rPr lang="en-MY"/>
                <a:t> </a:t>
              </a:r>
              <a:r>
                <a:rPr lang="en-MY" err="1"/>
                <a:t>elit</a:t>
              </a:r>
              <a:r>
                <a:rPr lang="en-MY"/>
                <a:t>. Maecenas </a:t>
              </a:r>
              <a:r>
                <a:rPr lang="en-MY" err="1"/>
                <a:t>efficitur</a:t>
              </a:r>
              <a:r>
                <a:rPr lang="en-MY"/>
                <a:t> </a:t>
              </a:r>
              <a:r>
                <a:rPr lang="en-MY" err="1"/>
                <a:t>consectetur</a:t>
              </a:r>
              <a:r>
                <a:rPr lang="en-MY"/>
                <a:t> </a:t>
              </a:r>
              <a:r>
                <a:rPr lang="en-MY" err="1"/>
                <a:t>feugiat</a:t>
              </a:r>
              <a:r>
                <a:rPr lang="en-MY"/>
                <a:t>. Vestibulum </a:t>
              </a:r>
              <a:r>
                <a:rPr lang="en-MY" err="1"/>
                <a:t>nec</a:t>
              </a:r>
              <a:r>
                <a:rPr lang="en-MY"/>
                <a:t> </a:t>
              </a:r>
              <a:r>
                <a:rPr lang="en-MY" err="1"/>
                <a:t>dapibus</a:t>
              </a:r>
              <a:r>
                <a:rPr lang="en-MY"/>
                <a:t> </a:t>
              </a:r>
              <a:r>
                <a:rPr lang="en-MY" err="1"/>
                <a:t>massa</a:t>
              </a:r>
              <a:r>
                <a:rPr lang="en-MY"/>
                <a:t>. Ut </a:t>
              </a:r>
              <a:r>
                <a:rPr lang="en-MY" err="1"/>
                <a:t>faucibus</a:t>
              </a:r>
              <a:r>
                <a:rPr lang="en-MY"/>
                <a:t> </a:t>
              </a:r>
              <a:r>
                <a:rPr lang="en-MY" err="1"/>
                <a:t>dolor</a:t>
              </a:r>
              <a:r>
                <a:rPr lang="en-MY"/>
                <a:t> </a:t>
              </a:r>
            </a:p>
          </p:txBody>
        </p:sp>
        <p:cxnSp>
          <p:nvCxnSpPr>
            <p:cNvPr id="59" name="Straight Connector 58">
              <a:extLst>
                <a:ext uri="{FF2B5EF4-FFF2-40B4-BE49-F238E27FC236}">
                  <a16:creationId xmlns:a16="http://schemas.microsoft.com/office/drawing/2014/main" id="{20534B52-2A82-3D38-E685-AF72DA3C713D}"/>
                </a:ext>
              </a:extLst>
            </p:cNvPr>
            <p:cNvCxnSpPr>
              <a:cxnSpLocks/>
            </p:cNvCxnSpPr>
            <p:nvPr/>
          </p:nvCxnSpPr>
          <p:spPr>
            <a:xfrm>
              <a:off x="9958387" y="581107"/>
              <a:ext cx="0" cy="312236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Title 3">
              <a:extLst>
                <a:ext uri="{FF2B5EF4-FFF2-40B4-BE49-F238E27FC236}">
                  <a16:creationId xmlns:a16="http://schemas.microsoft.com/office/drawing/2014/main" id="{D9B2D013-003B-1B11-CAE3-1D6F0DB21E6A}"/>
                </a:ext>
              </a:extLst>
            </p:cNvPr>
            <p:cNvSpPr txBox="1">
              <a:spLocks/>
            </p:cNvSpPr>
            <p:nvPr/>
          </p:nvSpPr>
          <p:spPr>
            <a:xfrm>
              <a:off x="1096473" y="-2452800"/>
              <a:ext cx="3981600" cy="737999"/>
            </a:xfrm>
            <a:prstGeom prst="rect">
              <a:avLst/>
            </a:prstGeom>
            <a:noFill/>
            <a:ln>
              <a:noFill/>
            </a:ln>
          </p:spPr>
          <p:txBody>
            <a:bodyPr spcFirstLastPara="1" vert="horz" wrap="square" lIns="0" tIns="0" rIns="0" bIns="0" rtlCol="0" anchor="t" anchorCtr="0">
              <a:noAutofit/>
            </a:bodyPr>
            <a:lstStyle>
              <a:lvl1pPr lvl="0" algn="l" defTabSz="1219110" rtl="0" eaLnBrk="1" latinLnBrk="0" hangingPunct="1">
                <a:lnSpc>
                  <a:spcPct val="100000"/>
                </a:lnSpc>
                <a:spcBef>
                  <a:spcPts val="0"/>
                </a:spcBef>
                <a:spcAft>
                  <a:spcPts val="0"/>
                </a:spcAft>
                <a:buClr>
                  <a:schemeClr val="lt1"/>
                </a:buClr>
                <a:buSzPts val="2800"/>
                <a:buNone/>
                <a:defRPr lang="en-US" sz="4267"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pPr>
                <a:buFontTx/>
              </a:pPr>
              <a:r>
                <a:rPr lang="en-US" sz="3200"/>
                <a:t>Customer success:</a:t>
              </a:r>
            </a:p>
          </p:txBody>
        </p:sp>
        <p:sp>
          <p:nvSpPr>
            <p:cNvPr id="62" name="Text Placeholder 86">
              <a:extLst>
                <a:ext uri="{FF2B5EF4-FFF2-40B4-BE49-F238E27FC236}">
                  <a16:creationId xmlns:a16="http://schemas.microsoft.com/office/drawing/2014/main" id="{108325B4-0B6F-9D5D-22F2-49D3E455CF84}"/>
                </a:ext>
              </a:extLst>
            </p:cNvPr>
            <p:cNvSpPr txBox="1">
              <a:spLocks/>
            </p:cNvSpPr>
            <p:nvPr/>
          </p:nvSpPr>
          <p:spPr>
            <a:xfrm>
              <a:off x="7301955" y="636360"/>
              <a:ext cx="1501858" cy="399487"/>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67" b="1">
                  <a:latin typeface="Arial" panose="020B0604020202020204" pitchFamily="34" charset="0"/>
                  <a:cs typeface="Arial" panose="020B0604020202020204" pitchFamily="34" charset="0"/>
                </a:rPr>
                <a:t>Challenge</a:t>
              </a:r>
            </a:p>
          </p:txBody>
        </p:sp>
        <p:sp>
          <p:nvSpPr>
            <p:cNvPr id="63" name="Text Placeholder 87">
              <a:extLst>
                <a:ext uri="{FF2B5EF4-FFF2-40B4-BE49-F238E27FC236}">
                  <a16:creationId xmlns:a16="http://schemas.microsoft.com/office/drawing/2014/main" id="{C447B145-A008-F566-5990-EFC3577B6119}"/>
                </a:ext>
              </a:extLst>
            </p:cNvPr>
            <p:cNvSpPr txBox="1">
              <a:spLocks/>
            </p:cNvSpPr>
            <p:nvPr/>
          </p:nvSpPr>
          <p:spPr>
            <a:xfrm>
              <a:off x="10524867" y="636360"/>
              <a:ext cx="1705192" cy="399487"/>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67" b="1">
                  <a:latin typeface="Arial" panose="020B0604020202020204" pitchFamily="34" charset="0"/>
                  <a:cs typeface="Arial" panose="020B0604020202020204" pitchFamily="34" charset="0"/>
                </a:rPr>
                <a:t>Infor Solution</a:t>
              </a:r>
            </a:p>
          </p:txBody>
        </p:sp>
        <p:sp>
          <p:nvSpPr>
            <p:cNvPr id="64" name="Quote">
              <a:extLst>
                <a:ext uri="{FF2B5EF4-FFF2-40B4-BE49-F238E27FC236}">
                  <a16:creationId xmlns:a16="http://schemas.microsoft.com/office/drawing/2014/main" id="{77C3BDC9-3CF2-8F73-8704-0DB232DE87E2}"/>
                </a:ext>
              </a:extLst>
            </p:cNvPr>
            <p:cNvSpPr txBox="1"/>
            <p:nvPr/>
          </p:nvSpPr>
          <p:spPr>
            <a:xfrm>
              <a:off x="7162050" y="-2961775"/>
              <a:ext cx="693672" cy="1124219"/>
            </a:xfrm>
            <a:prstGeom prst="rect">
              <a:avLst/>
            </a:prstGeom>
            <a:noFill/>
            <a:effectLst/>
          </p:spPr>
          <p:txBody>
            <a:bodyPr wrap="square" lIns="0" tIns="0" rIns="0" bIns="0" rtlCol="0">
              <a:spAutoFit/>
            </a:bodyPr>
            <a:lstStyle>
              <a:defPPr>
                <a:defRPr lang="en-US"/>
              </a:defPPr>
              <a:lvl1pPr>
                <a:lnSpc>
                  <a:spcPct val="110000"/>
                </a:lnSpc>
                <a:spcBef>
                  <a:spcPts val="1400"/>
                </a:spcBef>
                <a:defRPr sz="1600" b="1" spc="-40">
                  <a:solidFill>
                    <a:schemeClr val="bg1"/>
                  </a:solidFill>
                  <a:effectLst>
                    <a:outerShdw blurRad="25400" dist="12700" dir="5400000" algn="t" rotWithShape="0">
                      <a:prstClr val="black">
                        <a:alpha val="40000"/>
                      </a:prstClr>
                    </a:outerShdw>
                  </a:effectLst>
                  <a:latin typeface="Arial" panose="020B0604020202020204" pitchFamily="34" charset="0"/>
                  <a:ea typeface="Source Sans Pro Light" panose="020B0403030403020204" pitchFamily="34" charset="0"/>
                </a:defRPr>
              </a:lvl1pPr>
            </a:lstStyle>
            <a:p>
              <a:pPr defTabSz="609555">
                <a:buClrTx/>
                <a:tabLst>
                  <a:tab pos="1134449" algn="l"/>
                </a:tabLst>
                <a:defRPr/>
              </a:pPr>
              <a:r>
                <a:rPr lang="en-US" sz="7200" b="0" kern="1200" spc="0">
                  <a:solidFill>
                    <a:schemeClr val="tx1"/>
                  </a:solidFill>
                  <a:effectLst/>
                  <a:cs typeface="Arial" panose="020B0604020202020204" pitchFamily="34" charset="0"/>
                </a:rPr>
                <a:t>“</a:t>
              </a:r>
            </a:p>
          </p:txBody>
        </p:sp>
        <p:sp>
          <p:nvSpPr>
            <p:cNvPr id="65" name="Quote">
              <a:extLst>
                <a:ext uri="{FF2B5EF4-FFF2-40B4-BE49-F238E27FC236}">
                  <a16:creationId xmlns:a16="http://schemas.microsoft.com/office/drawing/2014/main" id="{778E92CF-B64A-44F8-48AE-FA5B011AA273}"/>
                </a:ext>
              </a:extLst>
            </p:cNvPr>
            <p:cNvSpPr txBox="1"/>
            <p:nvPr/>
          </p:nvSpPr>
          <p:spPr>
            <a:xfrm>
              <a:off x="7522610" y="-2655870"/>
              <a:ext cx="4184504" cy="1416285"/>
            </a:xfrm>
            <a:prstGeom prst="rect">
              <a:avLst/>
            </a:prstGeom>
            <a:noFill/>
            <a:effectLst/>
          </p:spPr>
          <p:txBody>
            <a:bodyPr wrap="square" lIns="0" tIns="0" rIns="0" bIns="0" rtlCol="0">
              <a:spAutoFit/>
            </a:bodyPr>
            <a:lstStyle>
              <a:defPPr>
                <a:defRPr lang="en-US"/>
              </a:defPPr>
              <a:lvl1pPr>
                <a:lnSpc>
                  <a:spcPct val="110000"/>
                </a:lnSpc>
                <a:spcBef>
                  <a:spcPts val="1400"/>
                </a:spcBef>
                <a:defRPr sz="1600" b="1" spc="-40">
                  <a:solidFill>
                    <a:schemeClr val="bg1"/>
                  </a:solidFill>
                  <a:effectLst>
                    <a:outerShdw blurRad="25400" dist="12700" dir="5400000" algn="t" rotWithShape="0">
                      <a:prstClr val="black">
                        <a:alpha val="40000"/>
                      </a:prstClr>
                    </a:outerShdw>
                  </a:effectLst>
                  <a:latin typeface="Arial" panose="020B0604020202020204" pitchFamily="34" charset="0"/>
                  <a:ea typeface="Source Sans Pro Light" panose="020B0403030403020204" pitchFamily="34" charset="0"/>
                </a:defRPr>
              </a:lvl1pPr>
            </a:lstStyle>
            <a:p>
              <a:pPr defTabSz="609555">
                <a:buClrTx/>
                <a:tabLst>
                  <a:tab pos="1134449" algn="l"/>
                </a:tabLst>
                <a:defRPr/>
              </a:pPr>
              <a:r>
                <a:rPr lang="en-US" sz="2133" b="0" kern="1200" spc="0">
                  <a:solidFill>
                    <a:schemeClr val="tx1"/>
                  </a:solidFill>
                  <a:effectLst/>
                  <a:cs typeface="Arial" panose="020B0604020202020204" pitchFamily="34" charset="0"/>
                </a:rPr>
                <a:t>Lorem ipsum dolor sit </a:t>
              </a:r>
              <a:r>
                <a:rPr lang="en-US" sz="2133" b="0" kern="1200" spc="0" err="1">
                  <a:solidFill>
                    <a:schemeClr val="tx1"/>
                  </a:solidFill>
                  <a:effectLst/>
                  <a:cs typeface="Arial" panose="020B0604020202020204" pitchFamily="34" charset="0"/>
                </a:rPr>
                <a:t>amet</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consectetur</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adipiscing</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elit</a:t>
              </a:r>
              <a:r>
                <a:rPr lang="en-US" sz="2133" b="0" kern="1200" spc="0">
                  <a:solidFill>
                    <a:schemeClr val="tx1"/>
                  </a:solidFill>
                  <a:effectLst/>
                  <a:cs typeface="Arial" panose="020B0604020202020204" pitchFamily="34" charset="0"/>
                </a:rPr>
                <a:t>, sed do </a:t>
              </a:r>
              <a:r>
                <a:rPr lang="en-US" sz="2133" b="0" kern="1200" spc="0" err="1">
                  <a:solidFill>
                    <a:schemeClr val="tx1"/>
                  </a:solidFill>
                  <a:effectLst/>
                  <a:cs typeface="Arial" panose="020B0604020202020204" pitchFamily="34" charset="0"/>
                </a:rPr>
                <a:t>eiusmod</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tempor</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incididunt</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ut</a:t>
              </a:r>
              <a:r>
                <a:rPr lang="en-US" sz="2133" b="0" kern="1200" spc="0">
                  <a:solidFill>
                    <a:schemeClr val="tx1"/>
                  </a:solidFill>
                  <a:effectLst/>
                  <a:cs typeface="Arial" panose="020B0604020202020204" pitchFamily="34" charset="0"/>
                </a:rPr>
                <a:t> labore et dolore magna </a:t>
              </a:r>
              <a:r>
                <a:rPr lang="en-US" sz="2133" b="0" kern="1200" spc="0" err="1">
                  <a:solidFill>
                    <a:schemeClr val="tx1"/>
                  </a:solidFill>
                  <a:effectLst/>
                  <a:cs typeface="Arial" panose="020B0604020202020204" pitchFamily="34" charset="0"/>
                </a:rPr>
                <a:t>aliqua</a:t>
              </a:r>
              <a:r>
                <a:rPr lang="en-US" sz="2133" b="0" kern="1200" spc="0">
                  <a:solidFill>
                    <a:schemeClr val="tx1"/>
                  </a:solidFill>
                  <a:effectLst/>
                  <a:cs typeface="Arial" panose="020B0604020202020204" pitchFamily="34" charset="0"/>
                </a:rPr>
                <a:t>. </a:t>
              </a:r>
            </a:p>
          </p:txBody>
        </p:sp>
        <p:sp>
          <p:nvSpPr>
            <p:cNvPr id="66" name="Quote">
              <a:extLst>
                <a:ext uri="{FF2B5EF4-FFF2-40B4-BE49-F238E27FC236}">
                  <a16:creationId xmlns:a16="http://schemas.microsoft.com/office/drawing/2014/main" id="{9B094EFD-F94C-C716-9A6D-16A291E80B92}"/>
                </a:ext>
              </a:extLst>
            </p:cNvPr>
            <p:cNvSpPr txBox="1"/>
            <p:nvPr/>
          </p:nvSpPr>
          <p:spPr>
            <a:xfrm>
              <a:off x="11231749" y="-1792347"/>
              <a:ext cx="672874" cy="1124219"/>
            </a:xfrm>
            <a:prstGeom prst="rect">
              <a:avLst/>
            </a:prstGeom>
            <a:noFill/>
            <a:effectLst/>
          </p:spPr>
          <p:txBody>
            <a:bodyPr wrap="square" lIns="0" tIns="0" rIns="0" bIns="0" rtlCol="0">
              <a:spAutoFit/>
            </a:bodyPr>
            <a:lstStyle>
              <a:defPPr>
                <a:defRPr lang="en-US"/>
              </a:defPPr>
              <a:lvl1pPr>
                <a:lnSpc>
                  <a:spcPct val="110000"/>
                </a:lnSpc>
                <a:spcBef>
                  <a:spcPts val="1400"/>
                </a:spcBef>
                <a:defRPr sz="1600" b="1" spc="-40">
                  <a:solidFill>
                    <a:schemeClr val="bg1"/>
                  </a:solidFill>
                  <a:effectLst>
                    <a:outerShdw blurRad="25400" dist="12700" dir="5400000" algn="t" rotWithShape="0">
                      <a:prstClr val="black">
                        <a:alpha val="40000"/>
                      </a:prstClr>
                    </a:outerShdw>
                  </a:effectLst>
                  <a:latin typeface="Arial" panose="020B0604020202020204" pitchFamily="34" charset="0"/>
                  <a:ea typeface="Source Sans Pro Light" panose="020B0403030403020204" pitchFamily="34" charset="0"/>
                </a:defRPr>
              </a:lvl1pPr>
            </a:lstStyle>
            <a:p>
              <a:pPr defTabSz="609555">
                <a:buClrTx/>
                <a:tabLst>
                  <a:tab pos="1134449" algn="l"/>
                </a:tabLst>
                <a:defRPr/>
              </a:pPr>
              <a:r>
                <a:rPr lang="en-US" sz="7200" b="0" kern="1200" spc="0">
                  <a:solidFill>
                    <a:schemeClr val="tx1"/>
                  </a:solidFill>
                  <a:effectLst/>
                  <a:cs typeface="Arial" panose="020B0604020202020204" pitchFamily="34" charset="0"/>
                </a:rPr>
                <a:t>”</a:t>
              </a:r>
            </a:p>
          </p:txBody>
        </p:sp>
        <p:sp>
          <p:nvSpPr>
            <p:cNvPr id="67" name="Citation">
              <a:extLst>
                <a:ext uri="{FF2B5EF4-FFF2-40B4-BE49-F238E27FC236}">
                  <a16:creationId xmlns:a16="http://schemas.microsoft.com/office/drawing/2014/main" id="{984D31A7-F401-4807-226D-94C81D3C668B}"/>
                </a:ext>
              </a:extLst>
            </p:cNvPr>
            <p:cNvSpPr txBox="1"/>
            <p:nvPr/>
          </p:nvSpPr>
          <p:spPr>
            <a:xfrm>
              <a:off x="7522609" y="-1068278"/>
              <a:ext cx="3678062" cy="437359"/>
            </a:xfrm>
            <a:prstGeom prst="rect">
              <a:avLst/>
            </a:prstGeom>
            <a:noFill/>
            <a:effectLst/>
          </p:spPr>
          <p:txBody>
            <a:bodyPr wrap="square" lIns="0" tIns="0" rIns="0" bIns="0" rtlCol="0" anchor="t">
              <a:noAutofit/>
            </a:bodyPr>
            <a:lstStyle/>
            <a:p>
              <a:pPr defTabSz="609555">
                <a:buClrTx/>
                <a:defRPr/>
              </a:pPr>
              <a:r>
                <a:rPr lang="en-US" sz="1400" b="1" kern="1200">
                  <a:solidFill>
                    <a:schemeClr val="tx1"/>
                  </a:solidFill>
                  <a:latin typeface="Arial" panose="020B0604020202020204" pitchFamily="34" charset="0"/>
                  <a:ea typeface="Source Sans Pro" panose="020B0503030403020204" pitchFamily="34" charset="0"/>
                  <a:cs typeface="Arial" panose="020B0604020202020204" pitchFamily="34" charset="0"/>
                </a:rPr>
                <a:t>Greg Spadaro</a:t>
              </a:r>
            </a:p>
            <a:p>
              <a:pPr defTabSz="609555">
                <a:spcBef>
                  <a:spcPts val="533"/>
                </a:spcBef>
                <a:buClrTx/>
                <a:defRPr/>
              </a:pPr>
              <a:r>
                <a:rPr lang="en-US" sz="1067" kern="1200">
                  <a:solidFill>
                    <a:schemeClr val="tx1"/>
                  </a:solidFill>
                  <a:latin typeface="Arial" panose="020B0604020202020204" pitchFamily="34" charset="0"/>
                  <a:ea typeface="Source Sans Pro" panose="020B0503030403020204" pitchFamily="34" charset="0"/>
                  <a:cs typeface="Arial" panose="020B0604020202020204" pitchFamily="34" charset="0"/>
                </a:rPr>
                <a:t>Senior Director New Business Systems ​Piper Aircraft​</a:t>
              </a:r>
            </a:p>
          </p:txBody>
        </p:sp>
        <p:sp>
          <p:nvSpPr>
            <p:cNvPr id="68" name="Text Placeholder 86">
              <a:extLst>
                <a:ext uri="{FF2B5EF4-FFF2-40B4-BE49-F238E27FC236}">
                  <a16:creationId xmlns:a16="http://schemas.microsoft.com/office/drawing/2014/main" id="{55CF3A0B-D8EA-8579-8007-ED592BF01089}"/>
                </a:ext>
              </a:extLst>
            </p:cNvPr>
            <p:cNvSpPr txBox="1">
              <a:spLocks/>
            </p:cNvSpPr>
            <p:nvPr/>
          </p:nvSpPr>
          <p:spPr>
            <a:xfrm>
              <a:off x="1072629" y="688382"/>
              <a:ext cx="3435588" cy="399487"/>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67" b="1">
                  <a:solidFill>
                    <a:srgbClr val="FF0000"/>
                  </a:solidFill>
                  <a:latin typeface="Arial" panose="020B0604020202020204" pitchFamily="34" charset="0"/>
                  <a:cs typeface="Arial" panose="020B0604020202020204" pitchFamily="34" charset="0"/>
                </a:rPr>
                <a:t>Overview</a:t>
              </a:r>
            </a:p>
          </p:txBody>
        </p:sp>
        <p:sp>
          <p:nvSpPr>
            <p:cNvPr id="69" name="Text Placeholder 87">
              <a:extLst>
                <a:ext uri="{FF2B5EF4-FFF2-40B4-BE49-F238E27FC236}">
                  <a16:creationId xmlns:a16="http://schemas.microsoft.com/office/drawing/2014/main" id="{FA1AF522-1223-9AE0-77FE-55549C0FCA7A}"/>
                </a:ext>
              </a:extLst>
            </p:cNvPr>
            <p:cNvSpPr txBox="1">
              <a:spLocks/>
            </p:cNvSpPr>
            <p:nvPr/>
          </p:nvSpPr>
          <p:spPr>
            <a:xfrm>
              <a:off x="13538637" y="625798"/>
              <a:ext cx="1705192" cy="399487"/>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67" b="1">
                  <a:latin typeface="Arial" panose="020B0604020202020204" pitchFamily="34" charset="0"/>
                  <a:cs typeface="Arial" panose="020B0604020202020204" pitchFamily="34" charset="0"/>
                </a:rPr>
                <a:t>Outcome</a:t>
              </a:r>
            </a:p>
          </p:txBody>
        </p:sp>
        <p:cxnSp>
          <p:nvCxnSpPr>
            <p:cNvPr id="70" name="Straight Connector 69">
              <a:extLst>
                <a:ext uri="{FF2B5EF4-FFF2-40B4-BE49-F238E27FC236}">
                  <a16:creationId xmlns:a16="http://schemas.microsoft.com/office/drawing/2014/main" id="{2AC0F86C-9B6E-8981-D7FB-0A6284FCEA73}"/>
                </a:ext>
              </a:extLst>
            </p:cNvPr>
            <p:cNvCxnSpPr>
              <a:cxnSpLocks/>
            </p:cNvCxnSpPr>
            <p:nvPr/>
          </p:nvCxnSpPr>
          <p:spPr>
            <a:xfrm>
              <a:off x="13073362" y="570491"/>
              <a:ext cx="0" cy="312236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71" name="Picture Placeholder 7">
            <a:extLst>
              <a:ext uri="{FF2B5EF4-FFF2-40B4-BE49-F238E27FC236}">
                <a16:creationId xmlns:a16="http://schemas.microsoft.com/office/drawing/2014/main" id="{443FB654-FEF9-9160-0DD0-F12B6B6507BE}"/>
              </a:ext>
            </a:extLst>
          </p:cNvPr>
          <p:cNvSpPr>
            <a:spLocks noGrp="1"/>
          </p:cNvSpPr>
          <p:nvPr>
            <p:ph type="pic" sz="quarter" idx="15" hasCustomPrompt="1"/>
          </p:nvPr>
        </p:nvSpPr>
        <p:spPr>
          <a:xfrm>
            <a:off x="283464" y="301752"/>
            <a:ext cx="5907024" cy="8513064"/>
          </a:xfrm>
          <a:prstGeom prst="roundRect">
            <a:avLst>
              <a:gd name="adj" fmla="val 5042"/>
            </a:avLst>
          </a:prstGeom>
          <a:noFill/>
          <a:ln>
            <a:noFill/>
            <a:prstDash val="dash"/>
          </a:ln>
          <a:effectLst/>
        </p:spPr>
        <p:txBody>
          <a:bodyPr lIns="0" tIns="0" rIns="0" bIns="301752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72" name="Picture Placeholder 7">
            <a:extLst>
              <a:ext uri="{FF2B5EF4-FFF2-40B4-BE49-F238E27FC236}">
                <a16:creationId xmlns:a16="http://schemas.microsoft.com/office/drawing/2014/main" id="{C2137CA7-8EBB-DFD0-C0B5-FD11578194DB}"/>
              </a:ext>
            </a:extLst>
          </p:cNvPr>
          <p:cNvSpPr>
            <a:spLocks noGrp="1"/>
          </p:cNvSpPr>
          <p:nvPr>
            <p:ph type="pic" sz="quarter" idx="16" hasCustomPrompt="1"/>
          </p:nvPr>
        </p:nvSpPr>
        <p:spPr>
          <a:xfrm>
            <a:off x="12847320" y="502920"/>
            <a:ext cx="2532888" cy="2322576"/>
          </a:xfrm>
          <a:prstGeom prst="roundRect">
            <a:avLst>
              <a:gd name="adj" fmla="val 16981"/>
            </a:avLst>
          </a:prstGeom>
          <a:noFill/>
          <a:ln>
            <a:noFill/>
            <a:prstDash val="dash"/>
          </a:ln>
          <a:effectLst/>
        </p:spPr>
        <p:txBody>
          <a:bodyPr lIns="0" tIns="0" rIns="0" bIns="0" anchor="ctr"/>
          <a:lstStyle>
            <a:lvl1pPr marL="0" indent="0" algn="ctr">
              <a:buNone/>
              <a:defRPr sz="2000">
                <a:solidFill>
                  <a:schemeClr val="tx1"/>
                </a:solidFill>
                <a:latin typeface="Arial" panose="020B0604020202020204" pitchFamily="34" charset="0"/>
                <a:cs typeface="Arial" panose="020B0604020202020204" pitchFamily="34" charset="0"/>
              </a:defRPr>
            </a:lvl1pPr>
          </a:lstStyle>
          <a:p>
            <a:r>
              <a:rPr lang="en-US"/>
              <a:t>Click icon to insert profile image</a:t>
            </a:r>
          </a:p>
        </p:txBody>
      </p:sp>
      <p:sp>
        <p:nvSpPr>
          <p:cNvPr id="75" name="Text Placeholder 7">
            <a:extLst>
              <a:ext uri="{FF2B5EF4-FFF2-40B4-BE49-F238E27FC236}">
                <a16:creationId xmlns:a16="http://schemas.microsoft.com/office/drawing/2014/main" id="{DEB57E6F-80E3-0186-7498-07E82B4CB3D2}"/>
              </a:ext>
            </a:extLst>
          </p:cNvPr>
          <p:cNvSpPr>
            <a:spLocks noGrp="1"/>
          </p:cNvSpPr>
          <p:nvPr>
            <p:ph type="body" sz="quarter" idx="17"/>
          </p:nvPr>
        </p:nvSpPr>
        <p:spPr>
          <a:xfrm>
            <a:off x="877824" y="3911725"/>
            <a:ext cx="4597842" cy="2882693"/>
          </a:xfrm>
          <a:prstGeom prst="rect">
            <a:avLst/>
          </a:prstGeom>
        </p:spPr>
        <p:txBody>
          <a:bodyPr lIns="0" tIns="0" rIns="0" bIns="0"/>
          <a:lstStyle>
            <a:lvl1pPr marL="0" indent="0">
              <a:lnSpc>
                <a:spcPct val="110000"/>
              </a:lnSpc>
              <a:spcBef>
                <a:spcPts val="900"/>
              </a:spcBef>
              <a:spcAft>
                <a:spcPts val="900"/>
              </a:spcAft>
              <a:buNone/>
              <a:defRPr sz="1600"/>
            </a:lvl1pPr>
            <a:lvl2pPr marL="274320" indent="-274320">
              <a:lnSpc>
                <a:spcPct val="110000"/>
              </a:lnSpc>
              <a:spcBef>
                <a:spcPts val="900"/>
              </a:spcBef>
              <a:spcAft>
                <a:spcPts val="0"/>
              </a:spcAft>
              <a:buFont typeface="Arial" panose="020B0604020202020204" pitchFamily="34" charset="0"/>
              <a:buChar char="•"/>
              <a:tabLst/>
              <a:defRPr sz="1600"/>
            </a:lvl2pPr>
            <a:lvl3pPr marL="508000" indent="-228600">
              <a:lnSpc>
                <a:spcPct val="110000"/>
              </a:lnSpc>
              <a:spcBef>
                <a:spcPts val="300"/>
              </a:spcBef>
              <a:buFont typeface="Arial" panose="020B0604020202020204" pitchFamily="34" charset="0"/>
              <a:buChar char="•"/>
              <a:tabLst/>
              <a:defRPr sz="1100"/>
            </a:lvl3pPr>
          </a:lstStyle>
          <a:p>
            <a:pPr lvl="0"/>
            <a:r>
              <a:rPr lang="en-GB"/>
              <a:t>Click to edit Master text styles</a:t>
            </a:r>
          </a:p>
          <a:p>
            <a:pPr lvl="1"/>
            <a:r>
              <a:rPr lang="en-GB"/>
              <a:t>Second level</a:t>
            </a:r>
          </a:p>
          <a:p>
            <a:pPr lvl="2"/>
            <a:r>
              <a:rPr lang="en-GB"/>
              <a:t>Third level</a:t>
            </a:r>
          </a:p>
        </p:txBody>
      </p:sp>
      <p:sp>
        <p:nvSpPr>
          <p:cNvPr id="76" name="Text Placeholder 7">
            <a:extLst>
              <a:ext uri="{FF2B5EF4-FFF2-40B4-BE49-F238E27FC236}">
                <a16:creationId xmlns:a16="http://schemas.microsoft.com/office/drawing/2014/main" id="{A0548C73-538E-4C64-4BBD-E8C322C21CD5}"/>
              </a:ext>
            </a:extLst>
          </p:cNvPr>
          <p:cNvSpPr>
            <a:spLocks noGrp="1"/>
          </p:cNvSpPr>
          <p:nvPr>
            <p:ph type="body" sz="quarter" idx="18" hasCustomPrompt="1"/>
          </p:nvPr>
        </p:nvSpPr>
        <p:spPr>
          <a:xfrm>
            <a:off x="7077456" y="3911725"/>
            <a:ext cx="3931920" cy="312330"/>
          </a:xfrm>
          <a:prstGeom prst="rect">
            <a:avLst/>
          </a:prstGeom>
        </p:spPr>
        <p:txBody>
          <a:bodyPr lIns="0" tIns="0" rIns="0" bIns="0" anchor="ctr">
            <a:noAutofit/>
          </a:bodyPr>
          <a:lstStyle>
            <a:lvl1pPr marL="0" indent="0">
              <a:lnSpc>
                <a:spcPct val="110000"/>
              </a:lnSpc>
              <a:spcBef>
                <a:spcPts val="600"/>
              </a:spcBef>
              <a:buNone/>
              <a:defRPr sz="1800" b="1"/>
            </a:lvl1pPr>
            <a:lvl2pPr marL="355600" indent="-342900">
              <a:lnSpc>
                <a:spcPct val="110000"/>
              </a:lnSpc>
              <a:spcBef>
                <a:spcPts val="900"/>
              </a:spcBef>
              <a:spcAft>
                <a:spcPts val="0"/>
              </a:spcAft>
              <a:buFont typeface="Arial" panose="020B0604020202020204" pitchFamily="34" charset="0"/>
              <a:buChar char="•"/>
              <a:tabLst/>
              <a:defRPr sz="2000"/>
            </a:lvl2pPr>
            <a:lvl3pPr marL="646113" indent="-285750">
              <a:lnSpc>
                <a:spcPct val="110000"/>
              </a:lnSpc>
              <a:spcBef>
                <a:spcPts val="300"/>
              </a:spcBef>
              <a:buFont typeface="Arial" panose="020B0604020202020204" pitchFamily="34" charset="0"/>
              <a:buChar char="•"/>
              <a:tabLst/>
              <a:defRPr sz="1400"/>
            </a:lvl3pPr>
          </a:lstStyle>
          <a:p>
            <a:pPr lvl="0"/>
            <a:r>
              <a:rPr lang="en-GB"/>
              <a:t>Business challenges</a:t>
            </a:r>
          </a:p>
        </p:txBody>
      </p:sp>
      <p:sp>
        <p:nvSpPr>
          <p:cNvPr id="77" name="Text Placeholder 7">
            <a:extLst>
              <a:ext uri="{FF2B5EF4-FFF2-40B4-BE49-F238E27FC236}">
                <a16:creationId xmlns:a16="http://schemas.microsoft.com/office/drawing/2014/main" id="{B0FBA594-0777-FD9F-A3A3-FBC118D810D8}"/>
              </a:ext>
            </a:extLst>
          </p:cNvPr>
          <p:cNvSpPr>
            <a:spLocks noGrp="1"/>
          </p:cNvSpPr>
          <p:nvPr>
            <p:ph type="body" sz="quarter" idx="19"/>
          </p:nvPr>
        </p:nvSpPr>
        <p:spPr>
          <a:xfrm>
            <a:off x="7077456" y="4382571"/>
            <a:ext cx="3931920" cy="2411847"/>
          </a:xfrm>
          <a:prstGeom prst="rect">
            <a:avLst/>
          </a:prstGeom>
        </p:spPr>
        <p:txBody>
          <a:bodyPr lIns="0" tIns="0" rIns="0" bIns="0"/>
          <a:lstStyle>
            <a:lvl1pPr marL="0" indent="0">
              <a:lnSpc>
                <a:spcPct val="110000"/>
              </a:lnSpc>
              <a:spcBef>
                <a:spcPts val="900"/>
              </a:spcBef>
              <a:spcAft>
                <a:spcPts val="900"/>
              </a:spcAft>
              <a:buNone/>
              <a:defRPr sz="1400"/>
            </a:lvl1pPr>
            <a:lvl2pPr marL="274320" indent="-274320">
              <a:lnSpc>
                <a:spcPct val="110000"/>
              </a:lnSpc>
              <a:spcBef>
                <a:spcPts val="900"/>
              </a:spcBef>
              <a:spcAft>
                <a:spcPts val="0"/>
              </a:spcAft>
              <a:buFont typeface="Arial" panose="020B0604020202020204" pitchFamily="34" charset="0"/>
              <a:buChar char="•"/>
              <a:tabLst/>
              <a:defRPr sz="1400"/>
            </a:lvl2pPr>
            <a:lvl3pPr marL="508000" indent="-228600">
              <a:lnSpc>
                <a:spcPct val="110000"/>
              </a:lnSpc>
              <a:spcBef>
                <a:spcPts val="300"/>
              </a:spcBef>
              <a:buFont typeface="Arial" panose="020B0604020202020204" pitchFamily="34" charset="0"/>
              <a:buChar char="•"/>
              <a:tabLst/>
              <a:defRPr sz="1050"/>
            </a:lvl3pPr>
          </a:lstStyle>
          <a:p>
            <a:pPr lvl="0"/>
            <a:r>
              <a:rPr lang="en-GB"/>
              <a:t>Click to edit Master text styles</a:t>
            </a:r>
          </a:p>
          <a:p>
            <a:pPr lvl="1"/>
            <a:r>
              <a:rPr lang="en-GB"/>
              <a:t>Second level</a:t>
            </a:r>
          </a:p>
          <a:p>
            <a:pPr lvl="2"/>
            <a:r>
              <a:rPr lang="en-GB"/>
              <a:t>Third level</a:t>
            </a:r>
          </a:p>
        </p:txBody>
      </p:sp>
      <p:sp>
        <p:nvSpPr>
          <p:cNvPr id="6" name="Text Placeholder 7">
            <a:extLst>
              <a:ext uri="{FF2B5EF4-FFF2-40B4-BE49-F238E27FC236}">
                <a16:creationId xmlns:a16="http://schemas.microsoft.com/office/drawing/2014/main" id="{3BC97433-0C8E-4F7C-7ED5-AB917EEB9372}"/>
              </a:ext>
            </a:extLst>
          </p:cNvPr>
          <p:cNvSpPr>
            <a:spLocks noGrp="1"/>
          </p:cNvSpPr>
          <p:nvPr>
            <p:ph type="body" sz="quarter" idx="22" hasCustomPrompt="1"/>
          </p:nvPr>
        </p:nvSpPr>
        <p:spPr>
          <a:xfrm>
            <a:off x="11433485" y="3911725"/>
            <a:ext cx="3931920" cy="312330"/>
          </a:xfrm>
          <a:prstGeom prst="rect">
            <a:avLst/>
          </a:prstGeom>
        </p:spPr>
        <p:txBody>
          <a:bodyPr lIns="0" tIns="0" rIns="0" bIns="0" anchor="ctr">
            <a:noAutofit/>
          </a:bodyPr>
          <a:lstStyle>
            <a:lvl1pPr marL="0" indent="0">
              <a:lnSpc>
                <a:spcPct val="110000"/>
              </a:lnSpc>
              <a:spcBef>
                <a:spcPts val="600"/>
              </a:spcBef>
              <a:buNone/>
              <a:defRPr sz="1800" b="1"/>
            </a:lvl1pPr>
            <a:lvl2pPr marL="355600" indent="-342900">
              <a:lnSpc>
                <a:spcPct val="110000"/>
              </a:lnSpc>
              <a:spcBef>
                <a:spcPts val="900"/>
              </a:spcBef>
              <a:spcAft>
                <a:spcPts val="0"/>
              </a:spcAft>
              <a:buFont typeface="Arial" panose="020B0604020202020204" pitchFamily="34" charset="0"/>
              <a:buChar char="•"/>
              <a:tabLst/>
              <a:defRPr sz="2000"/>
            </a:lvl2pPr>
            <a:lvl3pPr marL="646113" indent="-285750">
              <a:lnSpc>
                <a:spcPct val="110000"/>
              </a:lnSpc>
              <a:spcBef>
                <a:spcPts val="300"/>
              </a:spcBef>
              <a:buFont typeface="Arial" panose="020B0604020202020204" pitchFamily="34" charset="0"/>
              <a:buChar char="•"/>
              <a:tabLst/>
              <a:defRPr sz="1400"/>
            </a:lvl3pPr>
          </a:lstStyle>
          <a:p>
            <a:pPr lvl="0"/>
            <a:r>
              <a:rPr lang="en-GB"/>
              <a:t>Outcomes</a:t>
            </a:r>
          </a:p>
        </p:txBody>
      </p:sp>
      <p:sp>
        <p:nvSpPr>
          <p:cNvPr id="7" name="Text Placeholder 7">
            <a:extLst>
              <a:ext uri="{FF2B5EF4-FFF2-40B4-BE49-F238E27FC236}">
                <a16:creationId xmlns:a16="http://schemas.microsoft.com/office/drawing/2014/main" id="{87A5D838-4408-00DA-995B-9539E3A7A64C}"/>
              </a:ext>
            </a:extLst>
          </p:cNvPr>
          <p:cNvSpPr>
            <a:spLocks noGrp="1"/>
          </p:cNvSpPr>
          <p:nvPr>
            <p:ph type="body" sz="quarter" idx="23"/>
          </p:nvPr>
        </p:nvSpPr>
        <p:spPr>
          <a:xfrm>
            <a:off x="11433485" y="4382571"/>
            <a:ext cx="3931920" cy="2411847"/>
          </a:xfrm>
          <a:prstGeom prst="rect">
            <a:avLst/>
          </a:prstGeom>
        </p:spPr>
        <p:txBody>
          <a:bodyPr lIns="0" tIns="0" rIns="0" bIns="0"/>
          <a:lstStyle>
            <a:lvl1pPr marL="0" indent="0">
              <a:lnSpc>
                <a:spcPct val="110000"/>
              </a:lnSpc>
              <a:spcBef>
                <a:spcPts val="900"/>
              </a:spcBef>
              <a:spcAft>
                <a:spcPts val="900"/>
              </a:spcAft>
              <a:buNone/>
              <a:defRPr sz="1400"/>
            </a:lvl1pPr>
            <a:lvl2pPr marL="274320" indent="-274320">
              <a:lnSpc>
                <a:spcPct val="110000"/>
              </a:lnSpc>
              <a:spcBef>
                <a:spcPts val="900"/>
              </a:spcBef>
              <a:spcAft>
                <a:spcPts val="0"/>
              </a:spcAft>
              <a:buFont typeface="Arial" panose="020B0604020202020204" pitchFamily="34" charset="0"/>
              <a:buChar char="•"/>
              <a:tabLst/>
              <a:defRPr sz="1400"/>
            </a:lvl2pPr>
            <a:lvl3pPr marL="508000" indent="-228600">
              <a:lnSpc>
                <a:spcPct val="110000"/>
              </a:lnSpc>
              <a:spcBef>
                <a:spcPts val="300"/>
              </a:spcBef>
              <a:buFont typeface="Arial" panose="020B0604020202020204" pitchFamily="34" charset="0"/>
              <a:buChar char="•"/>
              <a:tabLst/>
              <a:defRPr sz="1050"/>
            </a:lvl3pPr>
          </a:lstStyle>
          <a:p>
            <a:pPr lvl="0"/>
            <a:r>
              <a:rPr lang="en-GB"/>
              <a:t>Click to 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50DEE683-0662-273F-3C87-2BF5FFCDFCD0}"/>
              </a:ext>
            </a:extLst>
          </p:cNvPr>
          <p:cNvSpPr>
            <a:spLocks noGrp="1"/>
          </p:cNvSpPr>
          <p:nvPr>
            <p:ph type="body" sz="quarter" idx="24" hasCustomPrompt="1"/>
          </p:nvPr>
        </p:nvSpPr>
        <p:spPr>
          <a:xfrm>
            <a:off x="7077456" y="694944"/>
            <a:ext cx="4298036" cy="1704128"/>
          </a:xfrm>
          <a:prstGeom prst="rect">
            <a:avLst/>
          </a:prstGeom>
        </p:spPr>
        <p:txBody>
          <a:bodyPr lIns="0" tIns="0" rIns="0" bIns="0"/>
          <a:lstStyle>
            <a:lvl1pPr marL="0" indent="0">
              <a:lnSpc>
                <a:spcPct val="110000"/>
              </a:lnSpc>
              <a:spcBef>
                <a:spcPts val="600"/>
              </a:spcBef>
              <a:buNone/>
              <a:defRPr sz="2200"/>
            </a:lvl1pPr>
            <a:lvl2pPr marL="12700" indent="0">
              <a:lnSpc>
                <a:spcPct val="110000"/>
              </a:lnSpc>
              <a:spcBef>
                <a:spcPts val="1800"/>
              </a:spcBef>
              <a:spcAft>
                <a:spcPts val="0"/>
              </a:spcAft>
              <a:buFont typeface="Arial" panose="020B0604020202020204" pitchFamily="34" charset="0"/>
              <a:buNone/>
              <a:tabLst/>
              <a:defRPr sz="1400" b="1"/>
            </a:lvl2pPr>
            <a:lvl3pPr marL="19050" indent="0">
              <a:lnSpc>
                <a:spcPct val="110000"/>
              </a:lnSpc>
              <a:spcBef>
                <a:spcPts val="300"/>
              </a:spcBef>
              <a:buFont typeface="Arial" panose="020B0604020202020204" pitchFamily="34" charset="0"/>
              <a:buNone/>
              <a:tabLst/>
              <a:defRPr sz="1200"/>
            </a:lvl3pPr>
          </a:lstStyle>
          <a:p>
            <a:pPr lvl="0"/>
            <a:r>
              <a:rPr lang="en-GB"/>
              <a:t>Click to add quote</a:t>
            </a:r>
          </a:p>
          <a:p>
            <a:pPr lvl="1"/>
            <a:r>
              <a:rPr lang="en-GB"/>
              <a:t>Second level</a:t>
            </a:r>
          </a:p>
          <a:p>
            <a:pPr lvl="2"/>
            <a:r>
              <a:rPr lang="en-GB"/>
              <a:t>Third level</a:t>
            </a:r>
          </a:p>
        </p:txBody>
      </p:sp>
      <p:sp>
        <p:nvSpPr>
          <p:cNvPr id="2" name="Title 1">
            <a:extLst>
              <a:ext uri="{FF2B5EF4-FFF2-40B4-BE49-F238E27FC236}">
                <a16:creationId xmlns:a16="http://schemas.microsoft.com/office/drawing/2014/main" id="{112FADFF-2CEB-131D-6408-2F242C4BF6CD}"/>
              </a:ext>
            </a:extLst>
          </p:cNvPr>
          <p:cNvSpPr>
            <a:spLocks noGrp="1"/>
          </p:cNvSpPr>
          <p:nvPr>
            <p:ph type="title" hasCustomPrompt="1"/>
          </p:nvPr>
        </p:nvSpPr>
        <p:spPr>
          <a:xfrm>
            <a:off x="877824" y="696083"/>
            <a:ext cx="4597842" cy="983999"/>
          </a:xfrm>
        </p:spPr>
        <p:txBody>
          <a:bodyPr anchor="ctr"/>
          <a:lstStyle>
            <a:lvl1pPr>
              <a:defRPr sz="3200"/>
            </a:lvl1pPr>
          </a:lstStyle>
          <a:p>
            <a:r>
              <a:rPr lang="en-US"/>
              <a:t>Customer success:</a:t>
            </a:r>
          </a:p>
        </p:txBody>
      </p:sp>
      <p:sp>
        <p:nvSpPr>
          <p:cNvPr id="10" name="Google Shape;287;p43">
            <a:extLst>
              <a:ext uri="{FF2B5EF4-FFF2-40B4-BE49-F238E27FC236}">
                <a16:creationId xmlns:a16="http://schemas.microsoft.com/office/drawing/2014/main" id="{C094901A-13A4-95D3-D9A8-AD7F0FEFE965}"/>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11" name="TextBox 10">
            <a:extLst>
              <a:ext uri="{FF2B5EF4-FFF2-40B4-BE49-F238E27FC236}">
                <a16:creationId xmlns:a16="http://schemas.microsoft.com/office/drawing/2014/main" id="{973916AA-12F2-253F-ABC0-3CD7EB98D9E7}"/>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Tree>
    <p:extLst>
      <p:ext uri="{BB962C8B-B14F-4D97-AF65-F5344CB8AC3E}">
        <p14:creationId xmlns:p14="http://schemas.microsoft.com/office/powerpoint/2010/main" val="154578374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Layout light - option 1">
    <p:spTree>
      <p:nvGrpSpPr>
        <p:cNvPr id="1" name=""/>
        <p:cNvGrpSpPr/>
        <p:nvPr/>
      </p:nvGrpSpPr>
      <p:grpSpPr>
        <a:xfrm>
          <a:off x="0" y="0"/>
          <a:ext cx="0" cy="0"/>
          <a:chOff x="0" y="0"/>
          <a:chExt cx="0" cy="0"/>
        </a:xfrm>
      </p:grpSpPr>
      <p:sp>
        <p:nvSpPr>
          <p:cNvPr id="2" name="Content Placeholder 8">
            <a:extLst>
              <a:ext uri="{FF2B5EF4-FFF2-40B4-BE49-F238E27FC236}">
                <a16:creationId xmlns:a16="http://schemas.microsoft.com/office/drawing/2014/main" id="{61C8B4DF-4F85-02A7-20AF-A9A9D0A5502F}"/>
              </a:ext>
            </a:extLst>
          </p:cNvPr>
          <p:cNvSpPr>
            <a:spLocks noGrp="1"/>
          </p:cNvSpPr>
          <p:nvPr>
            <p:ph sz="quarter" idx="10"/>
          </p:nvPr>
        </p:nvSpPr>
        <p:spPr>
          <a:xfrm>
            <a:off x="5422392" y="621792"/>
            <a:ext cx="9865831" cy="7330131"/>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tabLst/>
              <a:defRPr sz="1600"/>
            </a:lvl3pPr>
          </a:lstStyle>
          <a:p>
            <a:pPr lvl="0"/>
            <a:r>
              <a:rPr lang="en-GB"/>
              <a:t>Click to edit Master text styles</a:t>
            </a:r>
          </a:p>
          <a:p>
            <a:pPr lvl="1"/>
            <a:r>
              <a:rPr lang="en-GB"/>
              <a:t>Second level</a:t>
            </a:r>
          </a:p>
          <a:p>
            <a:pPr lvl="2"/>
            <a:r>
              <a:rPr lang="en-GB"/>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697"/>
            <a:ext cx="4251707" cy="733013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 name="Footer Placeholder 3">
            <a:extLst>
              <a:ext uri="{FF2B5EF4-FFF2-40B4-BE49-F238E27FC236}">
                <a16:creationId xmlns:a16="http://schemas.microsoft.com/office/drawing/2014/main" id="{E3707F11-20FF-6BF6-4B80-CB000107A4BD}"/>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4" name="Straight Connector 3">
            <a:extLst>
              <a:ext uri="{FF2B5EF4-FFF2-40B4-BE49-F238E27FC236}">
                <a16:creationId xmlns:a16="http://schemas.microsoft.com/office/drawing/2014/main" id="{B616CC81-9CF6-4148-687F-D3F741F02B88}"/>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7485015-55B0-59BA-5B11-EC7DACC8DD20}"/>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113596672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Layout light - option 2">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697"/>
            <a:ext cx="4251707" cy="144700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5" name="Text Placeholder 7">
            <a:extLst>
              <a:ext uri="{FF2B5EF4-FFF2-40B4-BE49-F238E27FC236}">
                <a16:creationId xmlns:a16="http://schemas.microsoft.com/office/drawing/2014/main" id="{BB3773FC-4D76-A3BC-34A0-F4542C9CE96F}"/>
              </a:ext>
            </a:extLst>
          </p:cNvPr>
          <p:cNvSpPr>
            <a:spLocks noGrp="1"/>
          </p:cNvSpPr>
          <p:nvPr>
            <p:ph type="body" sz="quarter" idx="13"/>
          </p:nvPr>
        </p:nvSpPr>
        <p:spPr>
          <a:xfrm>
            <a:off x="777240" y="2524539"/>
            <a:ext cx="4251707" cy="5429288"/>
          </a:xfrm>
          <a:prstGeom prst="rect">
            <a:avLst/>
          </a:prstGeom>
        </p:spPr>
        <p:txBody>
          <a:bodyPr lIns="0" tIns="0" rIns="0" bIns="0"/>
          <a:lstStyle>
            <a:lvl1pPr marL="0" indent="0">
              <a:lnSpc>
                <a:spcPct val="110000"/>
              </a:lnSpc>
              <a:spcBef>
                <a:spcPts val="900"/>
              </a:spcBef>
              <a:spcAft>
                <a:spcPts val="900"/>
              </a:spcAft>
              <a:buNone/>
              <a:defRPr sz="2400"/>
            </a:lvl1pPr>
            <a:lvl2pPr marL="320040" indent="-320040">
              <a:lnSpc>
                <a:spcPct val="110000"/>
              </a:lnSpc>
              <a:spcBef>
                <a:spcPts val="900"/>
              </a:spcBef>
              <a:spcAft>
                <a:spcPts val="0"/>
              </a:spcAft>
              <a:buFont typeface="Arial" panose="020B0604020202020204" pitchFamily="34" charset="0"/>
              <a:buChar char="•"/>
              <a:tabLst/>
              <a:defRPr sz="2400"/>
            </a:lvl2pPr>
            <a:lvl3pPr marL="566928" indent="-237744">
              <a:lnSpc>
                <a:spcPct val="110000"/>
              </a:lnSpc>
              <a:spcBef>
                <a:spcPts val="300"/>
              </a:spcBef>
              <a:buFont typeface="Arial" panose="020B0604020202020204" pitchFamily="34" charset="0"/>
              <a:buChar char="•"/>
              <a:tabLst/>
              <a:defRPr sz="1600"/>
            </a:lvl3pPr>
          </a:lstStyle>
          <a:p>
            <a:pPr lvl="0"/>
            <a:r>
              <a:rPr lang="en-GB"/>
              <a:t>Click to edit Master text styles</a:t>
            </a:r>
          </a:p>
          <a:p>
            <a:pPr lvl="1"/>
            <a:r>
              <a:rPr lang="en-GB"/>
              <a:t>Second level</a:t>
            </a:r>
          </a:p>
          <a:p>
            <a:pPr lvl="2"/>
            <a:r>
              <a:rPr lang="en-GB"/>
              <a:t>Third level</a:t>
            </a:r>
          </a:p>
        </p:txBody>
      </p:sp>
      <p:sp>
        <p:nvSpPr>
          <p:cNvPr id="6" name="Content Placeholder 8">
            <a:extLst>
              <a:ext uri="{FF2B5EF4-FFF2-40B4-BE49-F238E27FC236}">
                <a16:creationId xmlns:a16="http://schemas.microsoft.com/office/drawing/2014/main" id="{63D4AFAD-FEF7-2034-EF2C-F92BB1216292}"/>
              </a:ext>
            </a:extLst>
          </p:cNvPr>
          <p:cNvSpPr>
            <a:spLocks noGrp="1"/>
          </p:cNvSpPr>
          <p:nvPr>
            <p:ph sz="quarter" idx="10"/>
          </p:nvPr>
        </p:nvSpPr>
        <p:spPr>
          <a:xfrm>
            <a:off x="5422392" y="621792"/>
            <a:ext cx="9865831" cy="7330131"/>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tabLst/>
              <a:defRPr sz="1600"/>
            </a:lvl3pPr>
          </a:lstStyle>
          <a:p>
            <a:pPr lvl="0"/>
            <a:r>
              <a:rPr lang="en-GB"/>
              <a:t>Click to edit Master text styles</a:t>
            </a:r>
          </a:p>
          <a:p>
            <a:pPr lvl="1"/>
            <a:r>
              <a:rPr lang="en-GB"/>
              <a:t>Second level</a:t>
            </a:r>
          </a:p>
          <a:p>
            <a:pPr lvl="2"/>
            <a:r>
              <a:rPr lang="en-GB"/>
              <a:t>Third level</a:t>
            </a:r>
          </a:p>
        </p:txBody>
      </p:sp>
      <p:sp>
        <p:nvSpPr>
          <p:cNvPr id="2" name="Footer Placeholder 3">
            <a:extLst>
              <a:ext uri="{FF2B5EF4-FFF2-40B4-BE49-F238E27FC236}">
                <a16:creationId xmlns:a16="http://schemas.microsoft.com/office/drawing/2014/main" id="{AC89AFD1-6017-5F36-41AC-41846BF8641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3" name="Straight Connector 2">
            <a:extLst>
              <a:ext uri="{FF2B5EF4-FFF2-40B4-BE49-F238E27FC236}">
                <a16:creationId xmlns:a16="http://schemas.microsoft.com/office/drawing/2014/main" id="{037DFEB8-D0A1-3085-3EE8-27B41F153EB9}"/>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0193CDD-B1D3-5CBE-46A5-092067CC6D4F}"/>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361702001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Layout light - 2 columns">
    <p:spTree>
      <p:nvGrpSpPr>
        <p:cNvPr id="1" name=""/>
        <p:cNvGrpSpPr/>
        <p:nvPr/>
      </p:nvGrpSpPr>
      <p:grpSpPr>
        <a:xfrm>
          <a:off x="0" y="0"/>
          <a:ext cx="0" cy="0"/>
          <a:chOff x="0" y="0"/>
          <a:chExt cx="0" cy="0"/>
        </a:xfrm>
      </p:grpSpPr>
      <p:sp>
        <p:nvSpPr>
          <p:cNvPr id="2" name="Content Placeholder 8">
            <a:extLst>
              <a:ext uri="{FF2B5EF4-FFF2-40B4-BE49-F238E27FC236}">
                <a16:creationId xmlns:a16="http://schemas.microsoft.com/office/drawing/2014/main" id="{BDEE0AE7-7694-E113-56F1-3A3B09CDA3FB}"/>
              </a:ext>
            </a:extLst>
          </p:cNvPr>
          <p:cNvSpPr>
            <a:spLocks noGrp="1"/>
          </p:cNvSpPr>
          <p:nvPr>
            <p:ph sz="quarter" idx="11"/>
          </p:nvPr>
        </p:nvSpPr>
        <p:spPr>
          <a:xfrm>
            <a:off x="777240" y="2266240"/>
            <a:ext cx="7105757"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738" indent="-236538">
              <a:lnSpc>
                <a:spcPct val="110000"/>
              </a:lnSpc>
              <a:spcBef>
                <a:spcPts val="300"/>
              </a:spcBef>
              <a:buClrTx/>
              <a:tabLst/>
              <a:defRPr sz="1600"/>
            </a:lvl3pPr>
          </a:lstStyle>
          <a:p>
            <a:pPr lvl="0"/>
            <a:r>
              <a:rPr lang="en-GB"/>
              <a:t>Click to edit Master text styles</a:t>
            </a:r>
          </a:p>
          <a:p>
            <a:pPr lvl="1"/>
            <a:r>
              <a:rPr lang="en-GB"/>
              <a:t>Second level</a:t>
            </a:r>
          </a:p>
          <a:p>
            <a:pPr lvl="2"/>
            <a:r>
              <a:rPr lang="en-GB"/>
              <a:t>Third level</a:t>
            </a:r>
          </a:p>
        </p:txBody>
      </p:sp>
      <p:sp>
        <p:nvSpPr>
          <p:cNvPr id="5" name="Content Placeholder 8">
            <a:extLst>
              <a:ext uri="{FF2B5EF4-FFF2-40B4-BE49-F238E27FC236}">
                <a16:creationId xmlns:a16="http://schemas.microsoft.com/office/drawing/2014/main" id="{53F64A16-5943-7320-9D0E-0C1D479AA4F6}"/>
              </a:ext>
            </a:extLst>
          </p:cNvPr>
          <p:cNvSpPr>
            <a:spLocks noGrp="1"/>
          </p:cNvSpPr>
          <p:nvPr>
            <p:ph sz="quarter" idx="12"/>
          </p:nvPr>
        </p:nvSpPr>
        <p:spPr>
          <a:xfrm>
            <a:off x="8229600" y="2266240"/>
            <a:ext cx="7105757"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tabLst/>
              <a:defRPr sz="1600"/>
            </a:lvl3pPr>
          </a:lstStyle>
          <a:p>
            <a:pPr lvl="0"/>
            <a:r>
              <a:rPr lang="en-GB"/>
              <a:t>Click to edit Master text styles</a:t>
            </a:r>
          </a:p>
          <a:p>
            <a:pPr lvl="1"/>
            <a:r>
              <a:rPr lang="en-GB"/>
              <a:t>Second level</a:t>
            </a:r>
          </a:p>
          <a:p>
            <a:pPr lvl="2"/>
            <a:r>
              <a:rPr lang="en-GB"/>
              <a:t>Third level</a:t>
            </a:r>
          </a:p>
        </p:txBody>
      </p:sp>
      <p:sp>
        <p:nvSpPr>
          <p:cNvPr id="3" name="Google Shape;77;p17">
            <a:extLst>
              <a:ext uri="{FF2B5EF4-FFF2-40B4-BE49-F238E27FC236}">
                <a16:creationId xmlns:a16="http://schemas.microsoft.com/office/drawing/2014/main" id="{4F982BC2-4D04-9CF2-DEFC-9F6B9F13499C}"/>
              </a:ext>
            </a:extLst>
          </p:cNvPr>
          <p:cNvSpPr txBox="1">
            <a:spLocks noGrp="1"/>
          </p:cNvSpPr>
          <p:nvPr>
            <p:ph type="title"/>
          </p:nvPr>
        </p:nvSpPr>
        <p:spPr>
          <a:xfrm>
            <a:off x="777240" y="623701"/>
            <a:ext cx="1454683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 name="Footer Placeholder 3">
            <a:extLst>
              <a:ext uri="{FF2B5EF4-FFF2-40B4-BE49-F238E27FC236}">
                <a16:creationId xmlns:a16="http://schemas.microsoft.com/office/drawing/2014/main" id="{CAA1BD8E-EA3B-D874-FFC2-B6BB29FB4CAB}"/>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6" name="Straight Connector 5">
            <a:extLst>
              <a:ext uri="{FF2B5EF4-FFF2-40B4-BE49-F238E27FC236}">
                <a16:creationId xmlns:a16="http://schemas.microsoft.com/office/drawing/2014/main" id="{1532518D-BC41-F8F1-0D29-E447C7F7ECED}"/>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8511F61-DA5F-091F-E204-F9E9995E7750}"/>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29886976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Layout light - 3 columns">
    <p:spTree>
      <p:nvGrpSpPr>
        <p:cNvPr id="1" name=""/>
        <p:cNvGrpSpPr/>
        <p:nvPr/>
      </p:nvGrpSpPr>
      <p:grpSpPr>
        <a:xfrm>
          <a:off x="0" y="0"/>
          <a:ext cx="0" cy="0"/>
          <a:chOff x="0" y="0"/>
          <a:chExt cx="0" cy="0"/>
        </a:xfrm>
      </p:grpSpPr>
      <p:sp>
        <p:nvSpPr>
          <p:cNvPr id="5" name="Content Placeholder 8">
            <a:extLst>
              <a:ext uri="{FF2B5EF4-FFF2-40B4-BE49-F238E27FC236}">
                <a16:creationId xmlns:a16="http://schemas.microsoft.com/office/drawing/2014/main" id="{9EEDC71F-1742-03FA-A9D5-4740523D40D1}"/>
              </a:ext>
            </a:extLst>
          </p:cNvPr>
          <p:cNvSpPr>
            <a:spLocks noGrp="1"/>
          </p:cNvSpPr>
          <p:nvPr>
            <p:ph sz="quarter" idx="12"/>
          </p:nvPr>
        </p:nvSpPr>
        <p:spPr>
          <a:xfrm>
            <a:off x="777241" y="2267712"/>
            <a:ext cx="4558870"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600"/>
            </a:lvl3pPr>
          </a:lstStyle>
          <a:p>
            <a:pPr lvl="0"/>
            <a:r>
              <a:rPr lang="en-GB"/>
              <a:t>Click to edit Master text styles</a:t>
            </a:r>
          </a:p>
          <a:p>
            <a:pPr lvl="1"/>
            <a:r>
              <a:rPr lang="en-GB"/>
              <a:t>Second level</a:t>
            </a:r>
          </a:p>
          <a:p>
            <a:pPr lvl="2"/>
            <a:r>
              <a:rPr lang="en-GB"/>
              <a:t>Third level</a:t>
            </a:r>
          </a:p>
        </p:txBody>
      </p:sp>
      <p:sp>
        <p:nvSpPr>
          <p:cNvPr id="7" name="Content Placeholder 8">
            <a:extLst>
              <a:ext uri="{FF2B5EF4-FFF2-40B4-BE49-F238E27FC236}">
                <a16:creationId xmlns:a16="http://schemas.microsoft.com/office/drawing/2014/main" id="{CDB94A35-FDAB-F37F-07B4-19F0EF89187B}"/>
              </a:ext>
            </a:extLst>
          </p:cNvPr>
          <p:cNvSpPr>
            <a:spLocks noGrp="1"/>
          </p:cNvSpPr>
          <p:nvPr>
            <p:ph sz="quarter" idx="13"/>
          </p:nvPr>
        </p:nvSpPr>
        <p:spPr>
          <a:xfrm>
            <a:off x="5768935" y="2267712"/>
            <a:ext cx="4558870"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600"/>
            </a:lvl3pPr>
          </a:lstStyle>
          <a:p>
            <a:pPr lvl="0"/>
            <a:r>
              <a:rPr lang="en-GB"/>
              <a:t>Click to edit Master text styles</a:t>
            </a:r>
          </a:p>
          <a:p>
            <a:pPr lvl="1"/>
            <a:r>
              <a:rPr lang="en-GB"/>
              <a:t>Second level</a:t>
            </a:r>
          </a:p>
          <a:p>
            <a:pPr lvl="2"/>
            <a:r>
              <a:rPr lang="en-GB"/>
              <a:t>Third level</a:t>
            </a:r>
          </a:p>
        </p:txBody>
      </p:sp>
      <p:sp>
        <p:nvSpPr>
          <p:cNvPr id="8" name="Content Placeholder 8">
            <a:extLst>
              <a:ext uri="{FF2B5EF4-FFF2-40B4-BE49-F238E27FC236}">
                <a16:creationId xmlns:a16="http://schemas.microsoft.com/office/drawing/2014/main" id="{D2566CD8-8DBE-C67B-E932-16D4ED2F3209}"/>
              </a:ext>
            </a:extLst>
          </p:cNvPr>
          <p:cNvSpPr>
            <a:spLocks noGrp="1"/>
          </p:cNvSpPr>
          <p:nvPr>
            <p:ph sz="quarter" idx="14"/>
          </p:nvPr>
        </p:nvSpPr>
        <p:spPr>
          <a:xfrm>
            <a:off x="10760630" y="2267712"/>
            <a:ext cx="4558870"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600"/>
            </a:lvl3pPr>
          </a:lstStyle>
          <a:p>
            <a:pPr lvl="0"/>
            <a:r>
              <a:rPr lang="en-GB"/>
              <a:t>Click to edit Master text styles</a:t>
            </a:r>
          </a:p>
          <a:p>
            <a:pPr lvl="1"/>
            <a:r>
              <a:rPr lang="en-GB"/>
              <a:t>Second level</a:t>
            </a:r>
          </a:p>
          <a:p>
            <a:pPr lvl="2"/>
            <a:r>
              <a:rPr lang="en-GB"/>
              <a:t>Third level</a:t>
            </a:r>
          </a:p>
        </p:txBody>
      </p:sp>
      <p:sp>
        <p:nvSpPr>
          <p:cNvPr id="3" name="Google Shape;77;p17">
            <a:extLst>
              <a:ext uri="{FF2B5EF4-FFF2-40B4-BE49-F238E27FC236}">
                <a16:creationId xmlns:a16="http://schemas.microsoft.com/office/drawing/2014/main" id="{4F982BC2-4D04-9CF2-DEFC-9F6B9F13499C}"/>
              </a:ext>
            </a:extLst>
          </p:cNvPr>
          <p:cNvSpPr txBox="1">
            <a:spLocks noGrp="1"/>
          </p:cNvSpPr>
          <p:nvPr>
            <p:ph type="title"/>
          </p:nvPr>
        </p:nvSpPr>
        <p:spPr>
          <a:xfrm>
            <a:off x="777240" y="623701"/>
            <a:ext cx="1454683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 name="Footer Placeholder 3">
            <a:extLst>
              <a:ext uri="{FF2B5EF4-FFF2-40B4-BE49-F238E27FC236}">
                <a16:creationId xmlns:a16="http://schemas.microsoft.com/office/drawing/2014/main" id="{23DCAD06-5372-10C3-1A0C-ECA8FCA3DDDE}"/>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4" name="Straight Connector 3">
            <a:extLst>
              <a:ext uri="{FF2B5EF4-FFF2-40B4-BE49-F238E27FC236}">
                <a16:creationId xmlns:a16="http://schemas.microsoft.com/office/drawing/2014/main" id="{F5A33F05-840F-6241-BC21-0E44E00B5673}"/>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EFE6F53-CE60-E7D3-9AD9-1BFB2E434A4B}"/>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346968078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Layout light - 2x2">
    <p:spTree>
      <p:nvGrpSpPr>
        <p:cNvPr id="1" name=""/>
        <p:cNvGrpSpPr/>
        <p:nvPr/>
      </p:nvGrpSpPr>
      <p:grpSpPr>
        <a:xfrm>
          <a:off x="0" y="0"/>
          <a:ext cx="0" cy="0"/>
          <a:chOff x="0" y="0"/>
          <a:chExt cx="0" cy="0"/>
        </a:xfrm>
      </p:grpSpPr>
      <p:sp>
        <p:nvSpPr>
          <p:cNvPr id="2" name="Content Placeholder 8">
            <a:extLst>
              <a:ext uri="{FF2B5EF4-FFF2-40B4-BE49-F238E27FC236}">
                <a16:creationId xmlns:a16="http://schemas.microsoft.com/office/drawing/2014/main" id="{B6984419-122A-7D42-8217-45BC79E383FC}"/>
              </a:ext>
            </a:extLst>
          </p:cNvPr>
          <p:cNvSpPr>
            <a:spLocks noGrp="1"/>
          </p:cNvSpPr>
          <p:nvPr>
            <p:ph sz="quarter" idx="13"/>
          </p:nvPr>
        </p:nvSpPr>
        <p:spPr>
          <a:xfrm>
            <a:off x="777240" y="188342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4" name="Content Placeholder 8">
            <a:extLst>
              <a:ext uri="{FF2B5EF4-FFF2-40B4-BE49-F238E27FC236}">
                <a16:creationId xmlns:a16="http://schemas.microsoft.com/office/drawing/2014/main" id="{08A83C96-66BA-6CFB-0CCD-CA9B771434E7}"/>
              </a:ext>
            </a:extLst>
          </p:cNvPr>
          <p:cNvSpPr>
            <a:spLocks noGrp="1"/>
          </p:cNvSpPr>
          <p:nvPr>
            <p:ph sz="quarter" idx="14"/>
          </p:nvPr>
        </p:nvSpPr>
        <p:spPr>
          <a:xfrm>
            <a:off x="8225201" y="188342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6" name="Content Placeholder 8">
            <a:extLst>
              <a:ext uri="{FF2B5EF4-FFF2-40B4-BE49-F238E27FC236}">
                <a16:creationId xmlns:a16="http://schemas.microsoft.com/office/drawing/2014/main" id="{861CB1B4-8789-234D-B831-50CBE54D0F5A}"/>
              </a:ext>
            </a:extLst>
          </p:cNvPr>
          <p:cNvSpPr>
            <a:spLocks noGrp="1"/>
          </p:cNvSpPr>
          <p:nvPr>
            <p:ph sz="quarter" idx="15"/>
          </p:nvPr>
        </p:nvSpPr>
        <p:spPr>
          <a:xfrm>
            <a:off x="777240" y="510964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0" name="Content Placeholder 8">
            <a:extLst>
              <a:ext uri="{FF2B5EF4-FFF2-40B4-BE49-F238E27FC236}">
                <a16:creationId xmlns:a16="http://schemas.microsoft.com/office/drawing/2014/main" id="{51619BA0-EE3F-1792-B76B-18E27CAE13EB}"/>
              </a:ext>
            </a:extLst>
          </p:cNvPr>
          <p:cNvSpPr>
            <a:spLocks noGrp="1"/>
          </p:cNvSpPr>
          <p:nvPr>
            <p:ph sz="quarter" idx="16"/>
          </p:nvPr>
        </p:nvSpPr>
        <p:spPr>
          <a:xfrm>
            <a:off x="8225201" y="510964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3" name="Google Shape;77;p17">
            <a:extLst>
              <a:ext uri="{FF2B5EF4-FFF2-40B4-BE49-F238E27FC236}">
                <a16:creationId xmlns:a16="http://schemas.microsoft.com/office/drawing/2014/main" id="{4F982BC2-4D04-9CF2-DEFC-9F6B9F13499C}"/>
              </a:ext>
            </a:extLst>
          </p:cNvPr>
          <p:cNvSpPr txBox="1">
            <a:spLocks noGrp="1"/>
          </p:cNvSpPr>
          <p:nvPr>
            <p:ph type="title"/>
          </p:nvPr>
        </p:nvSpPr>
        <p:spPr>
          <a:xfrm>
            <a:off x="777240" y="623701"/>
            <a:ext cx="14548104"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5" name="Footer Placeholder 3">
            <a:extLst>
              <a:ext uri="{FF2B5EF4-FFF2-40B4-BE49-F238E27FC236}">
                <a16:creationId xmlns:a16="http://schemas.microsoft.com/office/drawing/2014/main" id="{DDAF65E8-1D2A-CA1D-9811-F255C3E022E9}"/>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7" name="Straight Connector 6">
            <a:extLst>
              <a:ext uri="{FF2B5EF4-FFF2-40B4-BE49-F238E27FC236}">
                <a16:creationId xmlns:a16="http://schemas.microsoft.com/office/drawing/2014/main" id="{B2980339-74F9-A174-029A-53CE9B721276}"/>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A92106D-D8EE-5F56-F0C9-468DDAE26398}"/>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154529832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 light option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D6A150-B38E-9199-7385-4718AB65B69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2117" y="0"/>
            <a:ext cx="16255471" cy="9144000"/>
          </a:xfrm>
          <a:prstGeom prst="rect">
            <a:avLst/>
          </a:prstGeom>
        </p:spPr>
      </p:pic>
      <p:pic>
        <p:nvPicPr>
          <p:cNvPr id="13" name="Picture 12" descr="A yellow and grey logo&#10;&#10;Description automatically generated">
            <a:extLst>
              <a:ext uri="{FF2B5EF4-FFF2-40B4-BE49-F238E27FC236}">
                <a16:creationId xmlns:a16="http://schemas.microsoft.com/office/drawing/2014/main" id="{81A8D52E-CF15-545C-1C37-1DF03F0478F8}"/>
              </a:ext>
            </a:extLst>
          </p:cNvPr>
          <p:cNvPicPr>
            <a:picLocks noChangeAspect="1"/>
          </p:cNvPicPr>
          <p:nvPr userDrawn="1"/>
        </p:nvPicPr>
        <p:blipFill>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77022" y="894890"/>
            <a:ext cx="7351554" cy="7354221"/>
          </a:xfrm>
          <a:prstGeom prst="rect">
            <a:avLst/>
          </a:prstGeom>
        </p:spPr>
      </p:pic>
      <p:pic>
        <p:nvPicPr>
          <p:cNvPr id="9" name="Graphic 8">
            <a:extLst>
              <a:ext uri="{FF2B5EF4-FFF2-40B4-BE49-F238E27FC236}">
                <a16:creationId xmlns:a16="http://schemas.microsoft.com/office/drawing/2014/main" id="{5311C94E-5A10-C321-CF40-B475EC030DC6}"/>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73584" y="882514"/>
            <a:ext cx="2071763" cy="865564"/>
          </a:xfrm>
          <a:prstGeom prst="rect">
            <a:avLst/>
          </a:prstGeom>
        </p:spPr>
      </p:pic>
      <p:sp>
        <p:nvSpPr>
          <p:cNvPr id="4" name="Google Shape;77;p17">
            <a:extLst>
              <a:ext uri="{FF2B5EF4-FFF2-40B4-BE49-F238E27FC236}">
                <a16:creationId xmlns:a16="http://schemas.microsoft.com/office/drawing/2014/main" id="{FD3E4CF5-4DF2-B9E7-01AC-1F0BD1C1DF9D}"/>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5" name="Text Placeholder 5">
            <a:extLst>
              <a:ext uri="{FF2B5EF4-FFF2-40B4-BE49-F238E27FC236}">
                <a16:creationId xmlns:a16="http://schemas.microsoft.com/office/drawing/2014/main" id="{2736936C-DF0A-D2E2-18B4-2AF0DC28A590}"/>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lvl1pPr>
            <a:lvl2pPr marL="14288" indent="0">
              <a:lnSpc>
                <a:spcPct val="100000"/>
              </a:lnSpc>
              <a:spcBef>
                <a:spcPts val="0"/>
              </a:spcBef>
              <a:buNone/>
              <a:tabLst/>
              <a:defRPr sz="1200"/>
            </a:lvl2pPr>
            <a:lvl3pPr marL="14288" indent="0">
              <a:lnSpc>
                <a:spcPct val="100000"/>
              </a:lnSpc>
              <a:spcBef>
                <a:spcPts val="2400"/>
              </a:spcBef>
              <a:buNone/>
              <a:tabLst/>
              <a:defRPr sz="1200"/>
            </a:lvl3pPr>
          </a:lstStyle>
          <a:p>
            <a:pPr lvl="0"/>
            <a:r>
              <a:rPr lang="en-US"/>
              <a:t>Presenter Name</a:t>
            </a:r>
          </a:p>
          <a:p>
            <a:pPr lvl="1"/>
            <a:r>
              <a:rPr lang="en-US"/>
              <a:t>Role</a:t>
            </a:r>
          </a:p>
          <a:p>
            <a:pPr lvl="2"/>
            <a:r>
              <a:rPr lang="en-US"/>
              <a:t>Date 0000.00.00</a:t>
            </a:r>
          </a:p>
        </p:txBody>
      </p:sp>
      <p:sp>
        <p:nvSpPr>
          <p:cNvPr id="7" name="Picture Placeholder 7">
            <a:extLst>
              <a:ext uri="{FF2B5EF4-FFF2-40B4-BE49-F238E27FC236}">
                <a16:creationId xmlns:a16="http://schemas.microsoft.com/office/drawing/2014/main" id="{75F963CB-F272-7007-0370-4007CC3CFD57}"/>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8" name="Text Placeholder 5">
            <a:extLst>
              <a:ext uri="{FF2B5EF4-FFF2-40B4-BE49-F238E27FC236}">
                <a16:creationId xmlns:a16="http://schemas.microsoft.com/office/drawing/2014/main" id="{594967A7-35EB-1DFB-D336-BD66FCCAD781}"/>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sp>
        <p:nvSpPr>
          <p:cNvPr id="6" name="TextBox 5">
            <a:extLst>
              <a:ext uri="{FF2B5EF4-FFF2-40B4-BE49-F238E27FC236}">
                <a16:creationId xmlns:a16="http://schemas.microsoft.com/office/drawing/2014/main" id="{FA008587-E1F3-A0A8-0ADE-5962B8EA1E60}"/>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67" b="0" i="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67" b="0" i="0" spc="0" baseline="0">
              <a:solidFill>
                <a:schemeClr val="tx1">
                  <a:lumMod val="50000"/>
                  <a:lumOff val="50000"/>
                </a:schemeClr>
              </a:solidFill>
              <a:latin typeface="Arial" panose="020B0604020202020204" pitchFamily="34" charset="0"/>
              <a:ea typeface="Arial Regular" charset="0"/>
              <a:cs typeface="Arial Regular" charset="0"/>
            </a:endParaRPr>
          </a:p>
        </p:txBody>
      </p:sp>
      <p:cxnSp>
        <p:nvCxnSpPr>
          <p:cNvPr id="11" name="Straight Connector 10">
            <a:extLst>
              <a:ext uri="{FF2B5EF4-FFF2-40B4-BE49-F238E27FC236}">
                <a16:creationId xmlns:a16="http://schemas.microsoft.com/office/drawing/2014/main" id="{A6513F04-CA29-1C4F-49DC-E95AA8D102B7}"/>
              </a:ext>
            </a:extLst>
          </p:cNvPr>
          <p:cNvCxnSpPr>
            <a:cxnSpLocks/>
          </p:cNvCxnSpPr>
          <p:nvPr userDrawn="1"/>
        </p:nvCxnSpPr>
        <p:spPr>
          <a:xfrm>
            <a:off x="3208670" y="940981"/>
            <a:ext cx="0" cy="760228"/>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014CA93-EC04-3638-399F-2710FA2F6F51}"/>
              </a:ext>
            </a:extLst>
          </p:cNvPr>
          <p:cNvPicPr>
            <a:picLocks noChangeAspect="1"/>
          </p:cNvPicPr>
          <p:nvPr userDrawn="1"/>
        </p:nvPicPr>
        <p:blipFill>
          <a:blip r:embed="rId7"/>
          <a:stretch>
            <a:fillRect/>
          </a:stretch>
        </p:blipFill>
        <p:spPr>
          <a:xfrm>
            <a:off x="3571994" y="746858"/>
            <a:ext cx="2071763" cy="1076748"/>
          </a:xfrm>
          <a:prstGeom prst="rect">
            <a:avLst/>
          </a:prstGeom>
        </p:spPr>
      </p:pic>
    </p:spTree>
    <p:extLst>
      <p:ext uri="{BB962C8B-B14F-4D97-AF65-F5344CB8AC3E}">
        <p14:creationId xmlns:p14="http://schemas.microsoft.com/office/powerpoint/2010/main" val="74872009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Layout light - 3+2">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2390DC3F-7157-38E0-95E4-8090973452F2}"/>
              </a:ext>
            </a:extLst>
          </p:cNvPr>
          <p:cNvSpPr>
            <a:spLocks noGrp="1"/>
          </p:cNvSpPr>
          <p:nvPr>
            <p:ph sz="quarter" idx="20"/>
          </p:nvPr>
        </p:nvSpPr>
        <p:spPr>
          <a:xfrm>
            <a:off x="777241"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9" name="Content Placeholder 8">
            <a:extLst>
              <a:ext uri="{FF2B5EF4-FFF2-40B4-BE49-F238E27FC236}">
                <a16:creationId xmlns:a16="http://schemas.microsoft.com/office/drawing/2014/main" id="{53E88EA3-4423-802B-390E-1EF456B77AD3}"/>
              </a:ext>
            </a:extLst>
          </p:cNvPr>
          <p:cNvSpPr>
            <a:spLocks noGrp="1"/>
          </p:cNvSpPr>
          <p:nvPr>
            <p:ph sz="quarter" idx="21"/>
          </p:nvPr>
        </p:nvSpPr>
        <p:spPr>
          <a:xfrm>
            <a:off x="5746735"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2" name="Content Placeholder 8">
            <a:extLst>
              <a:ext uri="{FF2B5EF4-FFF2-40B4-BE49-F238E27FC236}">
                <a16:creationId xmlns:a16="http://schemas.microsoft.com/office/drawing/2014/main" id="{0523C349-8D9D-B34E-97ED-D1784EC75F01}"/>
              </a:ext>
            </a:extLst>
          </p:cNvPr>
          <p:cNvSpPr>
            <a:spLocks noGrp="1"/>
          </p:cNvSpPr>
          <p:nvPr>
            <p:ph sz="quarter" idx="22"/>
          </p:nvPr>
        </p:nvSpPr>
        <p:spPr>
          <a:xfrm>
            <a:off x="10716230"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3" name="Google Shape;77;p17">
            <a:extLst>
              <a:ext uri="{FF2B5EF4-FFF2-40B4-BE49-F238E27FC236}">
                <a16:creationId xmlns:a16="http://schemas.microsoft.com/office/drawing/2014/main" id="{4F982BC2-4D04-9CF2-DEFC-9F6B9F13499C}"/>
              </a:ext>
            </a:extLst>
          </p:cNvPr>
          <p:cNvSpPr txBox="1">
            <a:spLocks noGrp="1"/>
          </p:cNvSpPr>
          <p:nvPr>
            <p:ph type="title"/>
          </p:nvPr>
        </p:nvSpPr>
        <p:spPr>
          <a:xfrm>
            <a:off x="777240" y="623701"/>
            <a:ext cx="1454683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5" name="Content Placeholder 8">
            <a:extLst>
              <a:ext uri="{FF2B5EF4-FFF2-40B4-BE49-F238E27FC236}">
                <a16:creationId xmlns:a16="http://schemas.microsoft.com/office/drawing/2014/main" id="{CDFED85C-57C3-8312-2D20-705EF1DD9141}"/>
              </a:ext>
            </a:extLst>
          </p:cNvPr>
          <p:cNvSpPr>
            <a:spLocks noGrp="1"/>
          </p:cNvSpPr>
          <p:nvPr>
            <p:ph sz="quarter" idx="18"/>
          </p:nvPr>
        </p:nvSpPr>
        <p:spPr>
          <a:xfrm>
            <a:off x="777240" y="510964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7" name="Content Placeholder 8">
            <a:extLst>
              <a:ext uri="{FF2B5EF4-FFF2-40B4-BE49-F238E27FC236}">
                <a16:creationId xmlns:a16="http://schemas.microsoft.com/office/drawing/2014/main" id="{7A34614C-0DD2-EE2E-D424-1CD60C2760E9}"/>
              </a:ext>
            </a:extLst>
          </p:cNvPr>
          <p:cNvSpPr>
            <a:spLocks noGrp="1"/>
          </p:cNvSpPr>
          <p:nvPr>
            <p:ph sz="quarter" idx="19"/>
          </p:nvPr>
        </p:nvSpPr>
        <p:spPr>
          <a:xfrm>
            <a:off x="8225201" y="510964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2" name="Footer Placeholder 3">
            <a:extLst>
              <a:ext uri="{FF2B5EF4-FFF2-40B4-BE49-F238E27FC236}">
                <a16:creationId xmlns:a16="http://schemas.microsoft.com/office/drawing/2014/main" id="{01944E0F-54AA-8219-013C-6E0E183591E5}"/>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4" name="Straight Connector 3">
            <a:extLst>
              <a:ext uri="{FF2B5EF4-FFF2-40B4-BE49-F238E27FC236}">
                <a16:creationId xmlns:a16="http://schemas.microsoft.com/office/drawing/2014/main" id="{95845A97-44E2-E8BA-6C95-2FF0B7A20B3B}"/>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A9B717A-2707-D53A-7846-AE0EF72DDE43}"/>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226368580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Layout light - 3x2">
    <p:spTree>
      <p:nvGrpSpPr>
        <p:cNvPr id="1" name=""/>
        <p:cNvGrpSpPr/>
        <p:nvPr/>
      </p:nvGrpSpPr>
      <p:grpSpPr>
        <a:xfrm>
          <a:off x="0" y="0"/>
          <a:ext cx="0" cy="0"/>
          <a:chOff x="0" y="0"/>
          <a:chExt cx="0" cy="0"/>
        </a:xfrm>
      </p:grpSpPr>
      <p:sp>
        <p:nvSpPr>
          <p:cNvPr id="3" name="Google Shape;77;p17">
            <a:extLst>
              <a:ext uri="{FF2B5EF4-FFF2-40B4-BE49-F238E27FC236}">
                <a16:creationId xmlns:a16="http://schemas.microsoft.com/office/drawing/2014/main" id="{4F982BC2-4D04-9CF2-DEFC-9F6B9F13499C}"/>
              </a:ext>
            </a:extLst>
          </p:cNvPr>
          <p:cNvSpPr txBox="1">
            <a:spLocks noGrp="1"/>
          </p:cNvSpPr>
          <p:nvPr>
            <p:ph type="title"/>
          </p:nvPr>
        </p:nvSpPr>
        <p:spPr>
          <a:xfrm>
            <a:off x="777240" y="623701"/>
            <a:ext cx="1454683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 name="Content Placeholder 8">
            <a:extLst>
              <a:ext uri="{FF2B5EF4-FFF2-40B4-BE49-F238E27FC236}">
                <a16:creationId xmlns:a16="http://schemas.microsoft.com/office/drawing/2014/main" id="{84A3382A-DEB5-75C2-994F-CC36422356D6}"/>
              </a:ext>
            </a:extLst>
          </p:cNvPr>
          <p:cNvSpPr>
            <a:spLocks noGrp="1"/>
          </p:cNvSpPr>
          <p:nvPr>
            <p:ph sz="quarter" idx="20"/>
          </p:nvPr>
        </p:nvSpPr>
        <p:spPr>
          <a:xfrm>
            <a:off x="777241"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4" name="Content Placeholder 8">
            <a:extLst>
              <a:ext uri="{FF2B5EF4-FFF2-40B4-BE49-F238E27FC236}">
                <a16:creationId xmlns:a16="http://schemas.microsoft.com/office/drawing/2014/main" id="{E360329B-E76D-E67A-FC7C-3192AC2A1F9D}"/>
              </a:ext>
            </a:extLst>
          </p:cNvPr>
          <p:cNvSpPr>
            <a:spLocks noGrp="1"/>
          </p:cNvSpPr>
          <p:nvPr>
            <p:ph sz="quarter" idx="24"/>
          </p:nvPr>
        </p:nvSpPr>
        <p:spPr>
          <a:xfrm>
            <a:off x="5746735"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9" name="Content Placeholder 8">
            <a:extLst>
              <a:ext uri="{FF2B5EF4-FFF2-40B4-BE49-F238E27FC236}">
                <a16:creationId xmlns:a16="http://schemas.microsoft.com/office/drawing/2014/main" id="{AA7E6CA5-DA5A-26D9-31CE-2B962DC5525B}"/>
              </a:ext>
            </a:extLst>
          </p:cNvPr>
          <p:cNvSpPr>
            <a:spLocks noGrp="1"/>
          </p:cNvSpPr>
          <p:nvPr>
            <p:ph sz="quarter" idx="25"/>
          </p:nvPr>
        </p:nvSpPr>
        <p:spPr>
          <a:xfrm>
            <a:off x="10716230"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2" name="Content Placeholder 8">
            <a:extLst>
              <a:ext uri="{FF2B5EF4-FFF2-40B4-BE49-F238E27FC236}">
                <a16:creationId xmlns:a16="http://schemas.microsoft.com/office/drawing/2014/main" id="{F1B4DD06-8A69-CE52-5F4A-E31CD72C63F5}"/>
              </a:ext>
            </a:extLst>
          </p:cNvPr>
          <p:cNvSpPr>
            <a:spLocks noGrp="1"/>
          </p:cNvSpPr>
          <p:nvPr>
            <p:ph sz="quarter" idx="26"/>
          </p:nvPr>
        </p:nvSpPr>
        <p:spPr>
          <a:xfrm>
            <a:off x="777240" y="5097679"/>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3" name="Content Placeholder 8">
            <a:extLst>
              <a:ext uri="{FF2B5EF4-FFF2-40B4-BE49-F238E27FC236}">
                <a16:creationId xmlns:a16="http://schemas.microsoft.com/office/drawing/2014/main" id="{E086839B-7266-1F40-4D2C-6840A191709B}"/>
              </a:ext>
            </a:extLst>
          </p:cNvPr>
          <p:cNvSpPr>
            <a:spLocks noGrp="1"/>
          </p:cNvSpPr>
          <p:nvPr>
            <p:ph sz="quarter" idx="21"/>
          </p:nvPr>
        </p:nvSpPr>
        <p:spPr>
          <a:xfrm>
            <a:off x="5746734" y="5097679"/>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4" name="Content Placeholder 8">
            <a:extLst>
              <a:ext uri="{FF2B5EF4-FFF2-40B4-BE49-F238E27FC236}">
                <a16:creationId xmlns:a16="http://schemas.microsoft.com/office/drawing/2014/main" id="{D5451512-E9D0-E4BD-EE37-FFE5AD39E19A}"/>
              </a:ext>
            </a:extLst>
          </p:cNvPr>
          <p:cNvSpPr>
            <a:spLocks noGrp="1"/>
          </p:cNvSpPr>
          <p:nvPr>
            <p:ph sz="quarter" idx="22"/>
          </p:nvPr>
        </p:nvSpPr>
        <p:spPr>
          <a:xfrm>
            <a:off x="10716229" y="5097679"/>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5" name="Footer Placeholder 3">
            <a:extLst>
              <a:ext uri="{FF2B5EF4-FFF2-40B4-BE49-F238E27FC236}">
                <a16:creationId xmlns:a16="http://schemas.microsoft.com/office/drawing/2014/main" id="{48B2B133-0CF5-0CC0-EEAE-F33166ABD60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6" name="Straight Connector 5">
            <a:extLst>
              <a:ext uri="{FF2B5EF4-FFF2-40B4-BE49-F238E27FC236}">
                <a16:creationId xmlns:a16="http://schemas.microsoft.com/office/drawing/2014/main" id="{5C6EB4DD-36A0-3C49-348F-1878443642B4}"/>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274F137-5386-46AE-E9A7-5AD9626E5D8B}"/>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371723787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Layout light, boxes - option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B5D4B1-7034-5755-E568-4E2CF486B037}"/>
              </a:ext>
            </a:extLst>
          </p:cNvPr>
          <p:cNvSpPr/>
          <p:nvPr userDrawn="1"/>
        </p:nvSpPr>
        <p:spPr>
          <a:xfrm>
            <a:off x="597758" y="2277998"/>
            <a:ext cx="15087167"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4" name="Content Placeholder 8">
            <a:extLst>
              <a:ext uri="{FF2B5EF4-FFF2-40B4-BE49-F238E27FC236}">
                <a16:creationId xmlns:a16="http://schemas.microsoft.com/office/drawing/2014/main" id="{15643334-6D7C-456C-1CBC-45400B309D61}"/>
              </a:ext>
            </a:extLst>
          </p:cNvPr>
          <p:cNvSpPr>
            <a:spLocks noGrp="1"/>
          </p:cNvSpPr>
          <p:nvPr>
            <p:ph sz="quarter" idx="10"/>
          </p:nvPr>
        </p:nvSpPr>
        <p:spPr>
          <a:xfrm>
            <a:off x="1000352" y="2870984"/>
            <a:ext cx="14281980" cy="5049195"/>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 name="TextBox 9">
            <a:extLst>
              <a:ext uri="{FF2B5EF4-FFF2-40B4-BE49-F238E27FC236}">
                <a16:creationId xmlns:a16="http://schemas.microsoft.com/office/drawing/2014/main" id="{BA1B2FB7-38E4-5894-AB3C-16C9BCE130F2}"/>
              </a:ext>
            </a:extLst>
          </p:cNvPr>
          <p:cNvSpPr txBox="1"/>
          <p:nvPr userDrawn="1"/>
        </p:nvSpPr>
        <p:spPr>
          <a:xfrm>
            <a:off x="597758" y="2104061"/>
            <a:ext cx="15087167" cy="574231"/>
          </a:xfrm>
          <a:prstGeom prst="rect">
            <a:avLst/>
          </a:prstGeom>
          <a:solidFill>
            <a:schemeClr val="tx2"/>
          </a:solidFill>
          <a:ln w="3175">
            <a:noFill/>
          </a:ln>
        </p:spPr>
        <p:txBody>
          <a:bodyPr wrap="square" lIns="130913" rIns="130913" rtlCol="0" anchor="ctr">
            <a:noAutofit/>
          </a:bodyPr>
          <a:lstStyle/>
          <a:p>
            <a:pPr algn="ctr" defTabSz="659534">
              <a:defRPr/>
            </a:pPr>
            <a:endParaRPr lang="en-US" sz="1600" b="0" i="0" kern="0">
              <a:solidFill>
                <a:srgbClr val="FFFFFF"/>
              </a:solidFill>
              <a:latin typeface="Arial" panose="020B0604020202020204" pitchFamily="34" charset="0"/>
              <a:ea typeface="Verdana" panose="020B0604030504040204" pitchFamily="34" charset="0"/>
              <a:cs typeface="Arial" panose="020B0604020202020204" pitchFamily="34" charset="0"/>
            </a:endParaRPr>
          </a:p>
        </p:txBody>
      </p:sp>
      <p:sp>
        <p:nvSpPr>
          <p:cNvPr id="11" name="Content Placeholder 4">
            <a:extLst>
              <a:ext uri="{FF2B5EF4-FFF2-40B4-BE49-F238E27FC236}">
                <a16:creationId xmlns:a16="http://schemas.microsoft.com/office/drawing/2014/main" id="{0E174B9B-0835-4A7C-8ED3-C80B1F11AD2A}"/>
              </a:ext>
            </a:extLst>
          </p:cNvPr>
          <p:cNvSpPr>
            <a:spLocks noGrp="1"/>
          </p:cNvSpPr>
          <p:nvPr>
            <p:ph sz="quarter" idx="17" hasCustomPrompt="1"/>
          </p:nvPr>
        </p:nvSpPr>
        <p:spPr>
          <a:xfrm>
            <a:off x="1000352" y="2190969"/>
            <a:ext cx="14281980" cy="379575"/>
          </a:xfrm>
          <a:prstGeom prst="rect">
            <a:avLst/>
          </a:prstGeom>
        </p:spPr>
        <p:txBody>
          <a:bodyPr/>
          <a:lstStyle>
            <a:lvl1pPr marL="0" indent="0" algn="ctr">
              <a:buNone/>
              <a:defRPr sz="2133" b="1">
                <a:solidFill>
                  <a:schemeClr val="bg1"/>
                </a:solidFill>
                <a:latin typeface="Arial" panose="020B0604020202020204" pitchFamily="34" charset="0"/>
                <a:cs typeface="Arial" panose="020B0604020202020204" pitchFamily="34" charset="0"/>
              </a:defRPr>
            </a:lvl1pPr>
          </a:lstStyle>
          <a:p>
            <a:pPr lvl="0"/>
            <a:r>
              <a:rPr lang="en-GB"/>
              <a:t>Click to add title</a:t>
            </a:r>
          </a:p>
        </p:txBody>
      </p:sp>
      <p:sp>
        <p:nvSpPr>
          <p:cNvPr id="3" name="Text Placeholder 3">
            <a:extLst>
              <a:ext uri="{FF2B5EF4-FFF2-40B4-BE49-F238E27FC236}">
                <a16:creationId xmlns:a16="http://schemas.microsoft.com/office/drawing/2014/main" id="{6D71060D-D61F-183D-2080-C0B0B08103D9}"/>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a:defRPr lang="en-GB" sz="2000" b="0" i="0" u="none" strike="noStrike" cap="none" smtClean="0">
                <a:ea typeface="Arial"/>
                <a:cs typeface="Arial"/>
              </a:defRPr>
            </a:lvl2pPr>
            <a:lvl3pPr>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GB"/>
              <a:t>Click to edit Master text styles</a:t>
            </a:r>
          </a:p>
          <a:p>
            <a:pPr marL="274320" marR="0" lvl="1" indent="-274320">
              <a:lnSpc>
                <a:spcPct val="110000"/>
              </a:lnSpc>
              <a:spcBef>
                <a:spcPts val="900"/>
              </a:spcBef>
              <a:spcAft>
                <a:spcPts val="0"/>
              </a:spcAft>
              <a:buClrTx/>
            </a:pPr>
            <a:r>
              <a:rPr lang="en-GB"/>
              <a:t>Second level</a:t>
            </a:r>
          </a:p>
          <a:p>
            <a:pPr marL="514800" lvl="2" indent="-244800">
              <a:buClrTx/>
            </a:pPr>
            <a:r>
              <a:rPr lang="en-GB"/>
              <a:t>Third level</a:t>
            </a:r>
          </a:p>
        </p:txBody>
      </p:sp>
      <p:sp>
        <p:nvSpPr>
          <p:cNvPr id="2" name="Footer Placeholder 3">
            <a:extLst>
              <a:ext uri="{FF2B5EF4-FFF2-40B4-BE49-F238E27FC236}">
                <a16:creationId xmlns:a16="http://schemas.microsoft.com/office/drawing/2014/main" id="{57CD41AF-21D1-F779-099C-7772A3BE016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5" name="Straight Connector 4">
            <a:extLst>
              <a:ext uri="{FF2B5EF4-FFF2-40B4-BE49-F238E27FC236}">
                <a16:creationId xmlns:a16="http://schemas.microsoft.com/office/drawing/2014/main" id="{2D1F5231-F3C4-6CAA-EE49-A3AC92EF4EE5}"/>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D37006A-D573-A3E0-BE04-E856978077F3}"/>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85132408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Layout light, boxes -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812726-6593-4A8C-8237-9EBC3A34F64F}"/>
              </a:ext>
            </a:extLst>
          </p:cNvPr>
          <p:cNvSpPr/>
          <p:nvPr userDrawn="1"/>
        </p:nvSpPr>
        <p:spPr>
          <a:xfrm>
            <a:off x="597757" y="2277998"/>
            <a:ext cx="7247764"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6" name="Rectangle 5">
            <a:extLst>
              <a:ext uri="{FF2B5EF4-FFF2-40B4-BE49-F238E27FC236}">
                <a16:creationId xmlns:a16="http://schemas.microsoft.com/office/drawing/2014/main" id="{02D65DB8-D5D9-6289-661D-3A6416A239C6}"/>
              </a:ext>
            </a:extLst>
          </p:cNvPr>
          <p:cNvSpPr/>
          <p:nvPr userDrawn="1"/>
        </p:nvSpPr>
        <p:spPr>
          <a:xfrm>
            <a:off x="8410556" y="2277998"/>
            <a:ext cx="7247764"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10" name="Content Placeholder 8">
            <a:extLst>
              <a:ext uri="{FF2B5EF4-FFF2-40B4-BE49-F238E27FC236}">
                <a16:creationId xmlns:a16="http://schemas.microsoft.com/office/drawing/2014/main" id="{F2225374-A90E-A05D-933B-8F11A7EE88E3}"/>
              </a:ext>
            </a:extLst>
          </p:cNvPr>
          <p:cNvSpPr>
            <a:spLocks noGrp="1"/>
          </p:cNvSpPr>
          <p:nvPr>
            <p:ph sz="quarter" idx="10"/>
          </p:nvPr>
        </p:nvSpPr>
        <p:spPr>
          <a:xfrm>
            <a:off x="843122" y="2872888"/>
            <a:ext cx="6757040" cy="5007867"/>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GB"/>
              <a:t>Click to edit Master text styles</a:t>
            </a:r>
          </a:p>
          <a:p>
            <a:pPr lvl="1"/>
            <a:r>
              <a:rPr lang="en-GB"/>
              <a:t>Second level</a:t>
            </a:r>
          </a:p>
          <a:p>
            <a:pPr lvl="2"/>
            <a:r>
              <a:rPr lang="en-GB"/>
              <a:t>Third level</a:t>
            </a:r>
          </a:p>
        </p:txBody>
      </p:sp>
      <p:sp>
        <p:nvSpPr>
          <p:cNvPr id="11" name="Content Placeholder 8">
            <a:extLst>
              <a:ext uri="{FF2B5EF4-FFF2-40B4-BE49-F238E27FC236}">
                <a16:creationId xmlns:a16="http://schemas.microsoft.com/office/drawing/2014/main" id="{EF11DAA2-537B-76F5-749F-9F9B4A1CCC70}"/>
              </a:ext>
            </a:extLst>
          </p:cNvPr>
          <p:cNvSpPr>
            <a:spLocks noGrp="1"/>
          </p:cNvSpPr>
          <p:nvPr>
            <p:ph sz="quarter" idx="20"/>
          </p:nvPr>
        </p:nvSpPr>
        <p:spPr>
          <a:xfrm>
            <a:off x="8655920" y="2872888"/>
            <a:ext cx="6757040" cy="5007867"/>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GB"/>
              <a:t>Click to edit Master text styles</a:t>
            </a:r>
          </a:p>
          <a:p>
            <a:pPr lvl="1"/>
            <a:r>
              <a:rPr lang="en-GB"/>
              <a:t>Second level</a:t>
            </a:r>
          </a:p>
          <a:p>
            <a:pPr lvl="2"/>
            <a:r>
              <a:rPr lang="en-GB"/>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 name="TextBox 2">
            <a:extLst>
              <a:ext uri="{FF2B5EF4-FFF2-40B4-BE49-F238E27FC236}">
                <a16:creationId xmlns:a16="http://schemas.microsoft.com/office/drawing/2014/main" id="{59F1D763-9B20-6395-94E4-2DE660F2EA6F}"/>
              </a:ext>
            </a:extLst>
          </p:cNvPr>
          <p:cNvSpPr txBox="1"/>
          <p:nvPr userDrawn="1"/>
        </p:nvSpPr>
        <p:spPr>
          <a:xfrm>
            <a:off x="597757" y="2104061"/>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AD2CC4F8-4903-E395-09C9-9725B292EFD8}"/>
              </a:ext>
            </a:extLst>
          </p:cNvPr>
          <p:cNvSpPr>
            <a:spLocks noGrp="1"/>
          </p:cNvSpPr>
          <p:nvPr>
            <p:ph sz="quarter" idx="17" hasCustomPrompt="1"/>
          </p:nvPr>
        </p:nvSpPr>
        <p:spPr>
          <a:xfrm>
            <a:off x="843121" y="2190969"/>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13" name="TextBox 12">
            <a:extLst>
              <a:ext uri="{FF2B5EF4-FFF2-40B4-BE49-F238E27FC236}">
                <a16:creationId xmlns:a16="http://schemas.microsoft.com/office/drawing/2014/main" id="{20F4A3FF-5190-29F3-CF17-C5E11BEA7220}"/>
              </a:ext>
            </a:extLst>
          </p:cNvPr>
          <p:cNvSpPr txBox="1"/>
          <p:nvPr userDrawn="1"/>
        </p:nvSpPr>
        <p:spPr>
          <a:xfrm>
            <a:off x="8410556" y="2104061"/>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5" name="Content Placeholder 4">
            <a:extLst>
              <a:ext uri="{FF2B5EF4-FFF2-40B4-BE49-F238E27FC236}">
                <a16:creationId xmlns:a16="http://schemas.microsoft.com/office/drawing/2014/main" id="{CAFB1B3C-A00A-ADCD-D91C-4CC09D5967C7}"/>
              </a:ext>
            </a:extLst>
          </p:cNvPr>
          <p:cNvSpPr>
            <a:spLocks noGrp="1"/>
          </p:cNvSpPr>
          <p:nvPr>
            <p:ph sz="quarter" idx="19" hasCustomPrompt="1"/>
          </p:nvPr>
        </p:nvSpPr>
        <p:spPr>
          <a:xfrm>
            <a:off x="8655920" y="2190969"/>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8" name="Text Placeholder 3">
            <a:extLst>
              <a:ext uri="{FF2B5EF4-FFF2-40B4-BE49-F238E27FC236}">
                <a16:creationId xmlns:a16="http://schemas.microsoft.com/office/drawing/2014/main" id="{E8CD91F8-5AEB-CB86-481B-45314E814E98}"/>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a:defRPr lang="en-GB" sz="2000" b="0" i="0" u="none" strike="noStrike" cap="none" smtClean="0">
                <a:ea typeface="Arial"/>
                <a:cs typeface="Arial"/>
              </a:defRPr>
            </a:lvl2pPr>
            <a:lvl3pPr>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GB"/>
              <a:t>Click to edit Master text styles</a:t>
            </a:r>
          </a:p>
          <a:p>
            <a:pPr marL="274320" marR="0" lvl="1" indent="-274320">
              <a:lnSpc>
                <a:spcPct val="110000"/>
              </a:lnSpc>
              <a:spcBef>
                <a:spcPts val="900"/>
              </a:spcBef>
              <a:spcAft>
                <a:spcPts val="0"/>
              </a:spcAft>
              <a:buClrTx/>
            </a:pPr>
            <a:r>
              <a:rPr lang="en-GB"/>
              <a:t>Second level</a:t>
            </a:r>
          </a:p>
          <a:p>
            <a:pPr marL="514800" lvl="2" indent="-244800">
              <a:buClrTx/>
            </a:pPr>
            <a:r>
              <a:rPr lang="en-GB"/>
              <a:t>Third level</a:t>
            </a:r>
          </a:p>
        </p:txBody>
      </p:sp>
      <p:sp>
        <p:nvSpPr>
          <p:cNvPr id="4" name="Footer Placeholder 3">
            <a:extLst>
              <a:ext uri="{FF2B5EF4-FFF2-40B4-BE49-F238E27FC236}">
                <a16:creationId xmlns:a16="http://schemas.microsoft.com/office/drawing/2014/main" id="{39D94C51-3172-F592-6207-F69F9651976D}"/>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9" name="Straight Connector 8">
            <a:extLst>
              <a:ext uri="{FF2B5EF4-FFF2-40B4-BE49-F238E27FC236}">
                <a16:creationId xmlns:a16="http://schemas.microsoft.com/office/drawing/2014/main" id="{C5C54A8A-FFBF-6340-F303-23AD60580582}"/>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D73A74B-2485-D5BA-85E1-09691557988B}"/>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192988654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Layout light, boxes - 3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86675A-2341-ADA8-3F34-741E0F6018E0}"/>
              </a:ext>
            </a:extLst>
          </p:cNvPr>
          <p:cNvSpPr/>
          <p:nvPr userDrawn="1"/>
        </p:nvSpPr>
        <p:spPr>
          <a:xfrm>
            <a:off x="11053789" y="2277998"/>
            <a:ext cx="4607850"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16" name="Rectangle 15">
            <a:extLst>
              <a:ext uri="{FF2B5EF4-FFF2-40B4-BE49-F238E27FC236}">
                <a16:creationId xmlns:a16="http://schemas.microsoft.com/office/drawing/2014/main" id="{58D1CB53-A368-D11D-5AE8-B7B674E71640}"/>
              </a:ext>
            </a:extLst>
          </p:cNvPr>
          <p:cNvSpPr/>
          <p:nvPr userDrawn="1"/>
        </p:nvSpPr>
        <p:spPr>
          <a:xfrm>
            <a:off x="5824888" y="2277998"/>
            <a:ext cx="4607850"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0" name="Rectangle 19">
            <a:extLst>
              <a:ext uri="{FF2B5EF4-FFF2-40B4-BE49-F238E27FC236}">
                <a16:creationId xmlns:a16="http://schemas.microsoft.com/office/drawing/2014/main" id="{8FC9FCA0-62B3-76B3-DA2A-7F52E0D7BEAD}"/>
              </a:ext>
            </a:extLst>
          </p:cNvPr>
          <p:cNvSpPr/>
          <p:nvPr userDrawn="1"/>
        </p:nvSpPr>
        <p:spPr>
          <a:xfrm>
            <a:off x="592651" y="2277998"/>
            <a:ext cx="4607850"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4" name="Content Placeholder 8">
            <a:extLst>
              <a:ext uri="{FF2B5EF4-FFF2-40B4-BE49-F238E27FC236}">
                <a16:creationId xmlns:a16="http://schemas.microsoft.com/office/drawing/2014/main" id="{A352B301-686B-46B6-3360-9D3A25C6D71A}"/>
              </a:ext>
            </a:extLst>
          </p:cNvPr>
          <p:cNvSpPr>
            <a:spLocks noGrp="1"/>
          </p:cNvSpPr>
          <p:nvPr>
            <p:ph sz="quarter" idx="10"/>
          </p:nvPr>
        </p:nvSpPr>
        <p:spPr>
          <a:xfrm>
            <a:off x="828534" y="2872888"/>
            <a:ext cx="4136084" cy="5007867"/>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 name="TextBox 9">
            <a:extLst>
              <a:ext uri="{FF2B5EF4-FFF2-40B4-BE49-F238E27FC236}">
                <a16:creationId xmlns:a16="http://schemas.microsoft.com/office/drawing/2014/main" id="{A078C204-40C7-48CB-EA66-0A837C9ED616}"/>
              </a:ext>
            </a:extLst>
          </p:cNvPr>
          <p:cNvSpPr txBox="1"/>
          <p:nvPr userDrawn="1"/>
        </p:nvSpPr>
        <p:spPr>
          <a:xfrm>
            <a:off x="11053789"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2" name="Content Placeholder 4">
            <a:extLst>
              <a:ext uri="{FF2B5EF4-FFF2-40B4-BE49-F238E27FC236}">
                <a16:creationId xmlns:a16="http://schemas.microsoft.com/office/drawing/2014/main" id="{0FBEF6A7-CCEF-279C-57DE-A12F9C8B5F12}"/>
              </a:ext>
            </a:extLst>
          </p:cNvPr>
          <p:cNvSpPr>
            <a:spLocks noGrp="1"/>
          </p:cNvSpPr>
          <p:nvPr>
            <p:ph sz="quarter" idx="23" hasCustomPrompt="1"/>
          </p:nvPr>
        </p:nvSpPr>
        <p:spPr>
          <a:xfrm>
            <a:off x="11289672"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17" name="TextBox 16">
            <a:extLst>
              <a:ext uri="{FF2B5EF4-FFF2-40B4-BE49-F238E27FC236}">
                <a16:creationId xmlns:a16="http://schemas.microsoft.com/office/drawing/2014/main" id="{C8AF5ED3-379A-1C67-0479-9F9D0E6FE3B0}"/>
              </a:ext>
            </a:extLst>
          </p:cNvPr>
          <p:cNvSpPr txBox="1"/>
          <p:nvPr userDrawn="1"/>
        </p:nvSpPr>
        <p:spPr>
          <a:xfrm>
            <a:off x="5824888"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9" name="Content Placeholder 4">
            <a:extLst>
              <a:ext uri="{FF2B5EF4-FFF2-40B4-BE49-F238E27FC236}">
                <a16:creationId xmlns:a16="http://schemas.microsoft.com/office/drawing/2014/main" id="{8C5A23E2-F8CA-7680-C524-4B12641A4224}"/>
              </a:ext>
            </a:extLst>
          </p:cNvPr>
          <p:cNvSpPr>
            <a:spLocks noGrp="1"/>
          </p:cNvSpPr>
          <p:nvPr>
            <p:ph sz="quarter" idx="21" hasCustomPrompt="1"/>
          </p:nvPr>
        </p:nvSpPr>
        <p:spPr>
          <a:xfrm>
            <a:off x="6060771"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1" name="TextBox 20">
            <a:extLst>
              <a:ext uri="{FF2B5EF4-FFF2-40B4-BE49-F238E27FC236}">
                <a16:creationId xmlns:a16="http://schemas.microsoft.com/office/drawing/2014/main" id="{E2CBC76F-1B26-0498-E889-F6AE29A06033}"/>
              </a:ext>
            </a:extLst>
          </p:cNvPr>
          <p:cNvSpPr txBox="1"/>
          <p:nvPr userDrawn="1"/>
        </p:nvSpPr>
        <p:spPr>
          <a:xfrm>
            <a:off x="592651"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23" name="Content Placeholder 4">
            <a:extLst>
              <a:ext uri="{FF2B5EF4-FFF2-40B4-BE49-F238E27FC236}">
                <a16:creationId xmlns:a16="http://schemas.microsoft.com/office/drawing/2014/main" id="{F48C3740-2EF5-415D-52CB-CDA29E05DBAA}"/>
              </a:ext>
            </a:extLst>
          </p:cNvPr>
          <p:cNvSpPr>
            <a:spLocks noGrp="1"/>
          </p:cNvSpPr>
          <p:nvPr>
            <p:ph sz="quarter" idx="19" hasCustomPrompt="1"/>
          </p:nvPr>
        </p:nvSpPr>
        <p:spPr>
          <a:xfrm>
            <a:off x="828534"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3" name="Text Placeholder 3">
            <a:extLst>
              <a:ext uri="{FF2B5EF4-FFF2-40B4-BE49-F238E27FC236}">
                <a16:creationId xmlns:a16="http://schemas.microsoft.com/office/drawing/2014/main" id="{5461CA6B-1B23-1145-D6F4-CA693073F9AE}"/>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a:defRPr lang="en-GB" sz="2000" b="0" i="0" u="none" strike="noStrike" cap="none" smtClean="0">
                <a:ea typeface="Arial"/>
                <a:cs typeface="Arial"/>
              </a:defRPr>
            </a:lvl2pPr>
            <a:lvl3pPr>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GB"/>
              <a:t>Click to edit Master text styles</a:t>
            </a:r>
          </a:p>
          <a:p>
            <a:pPr marL="274320" marR="0" lvl="1" indent="-274320">
              <a:lnSpc>
                <a:spcPct val="110000"/>
              </a:lnSpc>
              <a:spcBef>
                <a:spcPts val="900"/>
              </a:spcBef>
              <a:spcAft>
                <a:spcPts val="0"/>
              </a:spcAft>
              <a:buClrTx/>
            </a:pPr>
            <a:r>
              <a:rPr lang="en-GB"/>
              <a:t>Second level</a:t>
            </a:r>
          </a:p>
          <a:p>
            <a:pPr marL="514800" lvl="2" indent="-244800">
              <a:buClrTx/>
            </a:pPr>
            <a:r>
              <a:rPr lang="en-GB"/>
              <a:t>Third level</a:t>
            </a:r>
          </a:p>
        </p:txBody>
      </p:sp>
      <p:sp>
        <p:nvSpPr>
          <p:cNvPr id="2" name="Footer Placeholder 3">
            <a:extLst>
              <a:ext uri="{FF2B5EF4-FFF2-40B4-BE49-F238E27FC236}">
                <a16:creationId xmlns:a16="http://schemas.microsoft.com/office/drawing/2014/main" id="{4E17DF3B-1DAE-DAB0-877D-10891EA4ACF0}"/>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8" name="Content Placeholder 8">
            <a:extLst>
              <a:ext uri="{FF2B5EF4-FFF2-40B4-BE49-F238E27FC236}">
                <a16:creationId xmlns:a16="http://schemas.microsoft.com/office/drawing/2014/main" id="{DD016463-B031-CFDA-2203-701131F547AD}"/>
              </a:ext>
            </a:extLst>
          </p:cNvPr>
          <p:cNvSpPr>
            <a:spLocks noGrp="1"/>
          </p:cNvSpPr>
          <p:nvPr>
            <p:ph sz="quarter" idx="24"/>
          </p:nvPr>
        </p:nvSpPr>
        <p:spPr>
          <a:xfrm>
            <a:off x="6062472" y="2872888"/>
            <a:ext cx="4136084" cy="5007867"/>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1" name="Content Placeholder 8">
            <a:extLst>
              <a:ext uri="{FF2B5EF4-FFF2-40B4-BE49-F238E27FC236}">
                <a16:creationId xmlns:a16="http://schemas.microsoft.com/office/drawing/2014/main" id="{4FC44A80-BC35-AA09-E8A0-FA0DCB839C9D}"/>
              </a:ext>
            </a:extLst>
          </p:cNvPr>
          <p:cNvSpPr>
            <a:spLocks noGrp="1"/>
          </p:cNvSpPr>
          <p:nvPr>
            <p:ph sz="quarter" idx="25"/>
          </p:nvPr>
        </p:nvSpPr>
        <p:spPr>
          <a:xfrm>
            <a:off x="11292840" y="2872888"/>
            <a:ext cx="4136084" cy="5007867"/>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cxnSp>
        <p:nvCxnSpPr>
          <p:cNvPr id="5" name="Straight Connector 4">
            <a:extLst>
              <a:ext uri="{FF2B5EF4-FFF2-40B4-BE49-F238E27FC236}">
                <a16:creationId xmlns:a16="http://schemas.microsoft.com/office/drawing/2014/main" id="{4718DD80-CBC4-BFBA-2241-31C475B04F18}"/>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561B78F-86FE-7441-D324-185BAF1F77D7}"/>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148515036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Layout light, boxes - 2x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DADA3-DF08-CFCC-AB21-D55D7E897FD7}"/>
              </a:ext>
            </a:extLst>
          </p:cNvPr>
          <p:cNvSpPr/>
          <p:nvPr userDrawn="1"/>
        </p:nvSpPr>
        <p:spPr>
          <a:xfrm>
            <a:off x="597757" y="2277995"/>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6" name="Rectangle 5">
            <a:extLst>
              <a:ext uri="{FF2B5EF4-FFF2-40B4-BE49-F238E27FC236}">
                <a16:creationId xmlns:a16="http://schemas.microsoft.com/office/drawing/2014/main" id="{0C815E79-62D9-CEC9-A3D0-B90711303D3B}"/>
              </a:ext>
            </a:extLst>
          </p:cNvPr>
          <p:cNvSpPr/>
          <p:nvPr userDrawn="1"/>
        </p:nvSpPr>
        <p:spPr>
          <a:xfrm>
            <a:off x="8410556" y="2277995"/>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4" name="Rectangle 23">
            <a:extLst>
              <a:ext uri="{FF2B5EF4-FFF2-40B4-BE49-F238E27FC236}">
                <a16:creationId xmlns:a16="http://schemas.microsoft.com/office/drawing/2014/main" id="{0A267268-F4DE-7F21-BBCA-0AD9331D6226}"/>
              </a:ext>
            </a:extLst>
          </p:cNvPr>
          <p:cNvSpPr/>
          <p:nvPr userDrawn="1"/>
        </p:nvSpPr>
        <p:spPr>
          <a:xfrm>
            <a:off x="597757" y="5542971"/>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8" name="Rectangle 27">
            <a:extLst>
              <a:ext uri="{FF2B5EF4-FFF2-40B4-BE49-F238E27FC236}">
                <a16:creationId xmlns:a16="http://schemas.microsoft.com/office/drawing/2014/main" id="{43779680-232C-A313-8FEB-8868A8F42A73}"/>
              </a:ext>
            </a:extLst>
          </p:cNvPr>
          <p:cNvSpPr/>
          <p:nvPr userDrawn="1"/>
        </p:nvSpPr>
        <p:spPr>
          <a:xfrm>
            <a:off x="8410556" y="5542971"/>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10" name="Content Placeholder 8">
            <a:extLst>
              <a:ext uri="{FF2B5EF4-FFF2-40B4-BE49-F238E27FC236}">
                <a16:creationId xmlns:a16="http://schemas.microsoft.com/office/drawing/2014/main" id="{7466735E-47F0-84C6-7F91-995003574EF5}"/>
              </a:ext>
            </a:extLst>
          </p:cNvPr>
          <p:cNvSpPr>
            <a:spLocks noGrp="1"/>
          </p:cNvSpPr>
          <p:nvPr>
            <p:ph sz="quarter" idx="10"/>
          </p:nvPr>
        </p:nvSpPr>
        <p:spPr>
          <a:xfrm>
            <a:off x="843122" y="287288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1" name="Content Placeholder 8">
            <a:extLst>
              <a:ext uri="{FF2B5EF4-FFF2-40B4-BE49-F238E27FC236}">
                <a16:creationId xmlns:a16="http://schemas.microsoft.com/office/drawing/2014/main" id="{8111ECBC-AE7A-2BA0-CF69-82F7567D720F}"/>
              </a:ext>
            </a:extLst>
          </p:cNvPr>
          <p:cNvSpPr>
            <a:spLocks noGrp="1"/>
          </p:cNvSpPr>
          <p:nvPr>
            <p:ph sz="quarter" idx="25"/>
          </p:nvPr>
        </p:nvSpPr>
        <p:spPr>
          <a:xfrm>
            <a:off x="843122" y="613786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2" name="Content Placeholder 8">
            <a:extLst>
              <a:ext uri="{FF2B5EF4-FFF2-40B4-BE49-F238E27FC236}">
                <a16:creationId xmlns:a16="http://schemas.microsoft.com/office/drawing/2014/main" id="{5BDF40C2-0D2C-47AC-36C4-47A7E375B834}"/>
              </a:ext>
            </a:extLst>
          </p:cNvPr>
          <p:cNvSpPr>
            <a:spLocks noGrp="1"/>
          </p:cNvSpPr>
          <p:nvPr>
            <p:ph sz="quarter" idx="26"/>
          </p:nvPr>
        </p:nvSpPr>
        <p:spPr>
          <a:xfrm>
            <a:off x="8655921" y="287288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6" name="Content Placeholder 8">
            <a:extLst>
              <a:ext uri="{FF2B5EF4-FFF2-40B4-BE49-F238E27FC236}">
                <a16:creationId xmlns:a16="http://schemas.microsoft.com/office/drawing/2014/main" id="{D02EEE9E-AA97-9704-BCAA-3F358670DAB8}"/>
              </a:ext>
            </a:extLst>
          </p:cNvPr>
          <p:cNvSpPr>
            <a:spLocks noGrp="1"/>
          </p:cNvSpPr>
          <p:nvPr>
            <p:ph sz="quarter" idx="27"/>
          </p:nvPr>
        </p:nvSpPr>
        <p:spPr>
          <a:xfrm>
            <a:off x="8655921" y="613786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 name="TextBox 2">
            <a:extLst>
              <a:ext uri="{FF2B5EF4-FFF2-40B4-BE49-F238E27FC236}">
                <a16:creationId xmlns:a16="http://schemas.microsoft.com/office/drawing/2014/main" id="{94E089A0-B850-6012-AF83-F63E42741DEF}"/>
              </a:ext>
            </a:extLst>
          </p:cNvPr>
          <p:cNvSpPr txBox="1"/>
          <p:nvPr userDrawn="1"/>
        </p:nvSpPr>
        <p:spPr>
          <a:xfrm>
            <a:off x="597757" y="2104061"/>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B38B5331-8762-72D0-2C9E-0F2FE7AB37DB}"/>
              </a:ext>
            </a:extLst>
          </p:cNvPr>
          <p:cNvSpPr>
            <a:spLocks noGrp="1"/>
          </p:cNvSpPr>
          <p:nvPr>
            <p:ph sz="quarter" idx="17" hasCustomPrompt="1"/>
          </p:nvPr>
        </p:nvSpPr>
        <p:spPr>
          <a:xfrm>
            <a:off x="843121" y="2190969"/>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13" name="TextBox 12">
            <a:extLst>
              <a:ext uri="{FF2B5EF4-FFF2-40B4-BE49-F238E27FC236}">
                <a16:creationId xmlns:a16="http://schemas.microsoft.com/office/drawing/2014/main" id="{2533A91D-8B9C-23E8-F7A4-74A3A94184D7}"/>
              </a:ext>
            </a:extLst>
          </p:cNvPr>
          <p:cNvSpPr txBox="1"/>
          <p:nvPr userDrawn="1"/>
        </p:nvSpPr>
        <p:spPr>
          <a:xfrm>
            <a:off x="8410556" y="2104061"/>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5" name="Content Placeholder 4">
            <a:extLst>
              <a:ext uri="{FF2B5EF4-FFF2-40B4-BE49-F238E27FC236}">
                <a16:creationId xmlns:a16="http://schemas.microsoft.com/office/drawing/2014/main" id="{F6950D3D-25D6-C885-98B9-C887CBDBEE44}"/>
              </a:ext>
            </a:extLst>
          </p:cNvPr>
          <p:cNvSpPr>
            <a:spLocks noGrp="1"/>
          </p:cNvSpPr>
          <p:nvPr>
            <p:ph sz="quarter" idx="19" hasCustomPrompt="1"/>
          </p:nvPr>
        </p:nvSpPr>
        <p:spPr>
          <a:xfrm>
            <a:off x="8655920" y="2190969"/>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5" name="TextBox 24">
            <a:extLst>
              <a:ext uri="{FF2B5EF4-FFF2-40B4-BE49-F238E27FC236}">
                <a16:creationId xmlns:a16="http://schemas.microsoft.com/office/drawing/2014/main" id="{601CD247-DA94-9295-3D92-7CEF6FBB7C99}"/>
              </a:ext>
            </a:extLst>
          </p:cNvPr>
          <p:cNvSpPr txBox="1"/>
          <p:nvPr userDrawn="1"/>
        </p:nvSpPr>
        <p:spPr>
          <a:xfrm>
            <a:off x="597757" y="5369037"/>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27" name="Content Placeholder 4">
            <a:extLst>
              <a:ext uri="{FF2B5EF4-FFF2-40B4-BE49-F238E27FC236}">
                <a16:creationId xmlns:a16="http://schemas.microsoft.com/office/drawing/2014/main" id="{C9CEAA7F-5506-788D-A6C0-5FEFE006361B}"/>
              </a:ext>
            </a:extLst>
          </p:cNvPr>
          <p:cNvSpPr>
            <a:spLocks noGrp="1"/>
          </p:cNvSpPr>
          <p:nvPr>
            <p:ph sz="quarter" idx="22" hasCustomPrompt="1"/>
          </p:nvPr>
        </p:nvSpPr>
        <p:spPr>
          <a:xfrm>
            <a:off x="843121" y="5455945"/>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9" name="TextBox 28">
            <a:extLst>
              <a:ext uri="{FF2B5EF4-FFF2-40B4-BE49-F238E27FC236}">
                <a16:creationId xmlns:a16="http://schemas.microsoft.com/office/drawing/2014/main" id="{E3F37C1B-E9D4-30C6-4AED-5586FF1C6B03}"/>
              </a:ext>
            </a:extLst>
          </p:cNvPr>
          <p:cNvSpPr txBox="1"/>
          <p:nvPr userDrawn="1"/>
        </p:nvSpPr>
        <p:spPr>
          <a:xfrm>
            <a:off x="8410556" y="5369037"/>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31" name="Content Placeholder 4">
            <a:extLst>
              <a:ext uri="{FF2B5EF4-FFF2-40B4-BE49-F238E27FC236}">
                <a16:creationId xmlns:a16="http://schemas.microsoft.com/office/drawing/2014/main" id="{AB77929C-D424-F473-CA63-5261D1360E03}"/>
              </a:ext>
            </a:extLst>
          </p:cNvPr>
          <p:cNvSpPr>
            <a:spLocks noGrp="1"/>
          </p:cNvSpPr>
          <p:nvPr>
            <p:ph sz="quarter" idx="24" hasCustomPrompt="1"/>
          </p:nvPr>
        </p:nvSpPr>
        <p:spPr>
          <a:xfrm>
            <a:off x="8655920" y="5455945"/>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8" name="Text Placeholder 3">
            <a:extLst>
              <a:ext uri="{FF2B5EF4-FFF2-40B4-BE49-F238E27FC236}">
                <a16:creationId xmlns:a16="http://schemas.microsoft.com/office/drawing/2014/main" id="{30394090-2146-A7F2-050A-50C66B64CB50}"/>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marL="320040" indent="-320040">
              <a:defRPr lang="en-GB" sz="2000" b="0" i="0" u="none" strike="noStrike" cap="none" smtClean="0">
                <a:ea typeface="Arial"/>
                <a:cs typeface="Arial"/>
              </a:defRPr>
            </a:lvl2pPr>
            <a:lvl3pPr marL="566928" indent="-237744">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GB"/>
              <a:t>Click to edit Master text styles</a:t>
            </a:r>
          </a:p>
          <a:p>
            <a:pPr marL="274320" marR="0" lvl="1" indent="-274320">
              <a:lnSpc>
                <a:spcPct val="110000"/>
              </a:lnSpc>
              <a:spcBef>
                <a:spcPts val="900"/>
              </a:spcBef>
              <a:spcAft>
                <a:spcPts val="0"/>
              </a:spcAft>
              <a:buClrTx/>
            </a:pPr>
            <a:r>
              <a:rPr lang="en-GB"/>
              <a:t>Second level</a:t>
            </a:r>
          </a:p>
          <a:p>
            <a:pPr marL="514800" lvl="2" indent="-244800">
              <a:buClrTx/>
            </a:pPr>
            <a:r>
              <a:rPr lang="en-GB"/>
              <a:t>Third level</a:t>
            </a:r>
          </a:p>
        </p:txBody>
      </p:sp>
      <p:sp>
        <p:nvSpPr>
          <p:cNvPr id="4" name="Footer Placeholder 3">
            <a:extLst>
              <a:ext uri="{FF2B5EF4-FFF2-40B4-BE49-F238E27FC236}">
                <a16:creationId xmlns:a16="http://schemas.microsoft.com/office/drawing/2014/main" id="{1BDEAE65-4B99-EDE8-C575-996F0F60A31F}"/>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9" name="Straight Connector 8">
            <a:extLst>
              <a:ext uri="{FF2B5EF4-FFF2-40B4-BE49-F238E27FC236}">
                <a16:creationId xmlns:a16="http://schemas.microsoft.com/office/drawing/2014/main" id="{5974BE93-C5B2-DDED-E3D0-28F88E7816B7}"/>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985F215-FC69-4B4A-85AA-3D01EFFE4E5D}"/>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363832116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Layout light, boxes - 3+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D27ADA-768B-EBDA-223D-35F6032BDA23}"/>
              </a:ext>
            </a:extLst>
          </p:cNvPr>
          <p:cNvSpPr/>
          <p:nvPr userDrawn="1"/>
        </p:nvSpPr>
        <p:spPr>
          <a:xfrm>
            <a:off x="11053789"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16" name="Rectangle 15">
            <a:extLst>
              <a:ext uri="{FF2B5EF4-FFF2-40B4-BE49-F238E27FC236}">
                <a16:creationId xmlns:a16="http://schemas.microsoft.com/office/drawing/2014/main" id="{E1CF9A0F-C032-5101-C795-5ACBAC0F5736}"/>
              </a:ext>
            </a:extLst>
          </p:cNvPr>
          <p:cNvSpPr/>
          <p:nvPr userDrawn="1"/>
        </p:nvSpPr>
        <p:spPr>
          <a:xfrm>
            <a:off x="5824888"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0" name="Rectangle 19">
            <a:extLst>
              <a:ext uri="{FF2B5EF4-FFF2-40B4-BE49-F238E27FC236}">
                <a16:creationId xmlns:a16="http://schemas.microsoft.com/office/drawing/2014/main" id="{FEEBB9F5-6EF6-CF8C-B89B-E99C6FC987CA}"/>
              </a:ext>
            </a:extLst>
          </p:cNvPr>
          <p:cNvSpPr/>
          <p:nvPr userDrawn="1"/>
        </p:nvSpPr>
        <p:spPr>
          <a:xfrm>
            <a:off x="592651"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4" name="Content Placeholder 8">
            <a:extLst>
              <a:ext uri="{FF2B5EF4-FFF2-40B4-BE49-F238E27FC236}">
                <a16:creationId xmlns:a16="http://schemas.microsoft.com/office/drawing/2014/main" id="{27347849-08F6-63D9-C7EB-94FA8228D61F}"/>
              </a:ext>
            </a:extLst>
          </p:cNvPr>
          <p:cNvSpPr>
            <a:spLocks noGrp="1"/>
          </p:cNvSpPr>
          <p:nvPr>
            <p:ph sz="quarter" idx="10"/>
          </p:nvPr>
        </p:nvSpPr>
        <p:spPr>
          <a:xfrm>
            <a:off x="828534"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GB"/>
              <a:t>Click to edit Master text styles</a:t>
            </a:r>
          </a:p>
          <a:p>
            <a:pPr lvl="1"/>
            <a:r>
              <a:rPr lang="en-GB"/>
              <a:t>Second level</a:t>
            </a:r>
          </a:p>
          <a:p>
            <a:pPr lvl="2"/>
            <a:r>
              <a:rPr lang="en-GB"/>
              <a:t>Third level</a:t>
            </a:r>
          </a:p>
        </p:txBody>
      </p:sp>
      <p:sp>
        <p:nvSpPr>
          <p:cNvPr id="5" name="Content Placeholder 8">
            <a:extLst>
              <a:ext uri="{FF2B5EF4-FFF2-40B4-BE49-F238E27FC236}">
                <a16:creationId xmlns:a16="http://schemas.microsoft.com/office/drawing/2014/main" id="{09D2DBDD-DEE6-3F89-6B1F-2D56BA42A60B}"/>
              </a:ext>
            </a:extLst>
          </p:cNvPr>
          <p:cNvSpPr>
            <a:spLocks noGrp="1"/>
          </p:cNvSpPr>
          <p:nvPr>
            <p:ph sz="quarter" idx="28"/>
          </p:nvPr>
        </p:nvSpPr>
        <p:spPr>
          <a:xfrm>
            <a:off x="6060771"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GB"/>
              <a:t>Click to edit Master text styles</a:t>
            </a:r>
          </a:p>
          <a:p>
            <a:pPr lvl="1"/>
            <a:r>
              <a:rPr lang="en-GB"/>
              <a:t>Second level</a:t>
            </a:r>
          </a:p>
          <a:p>
            <a:pPr lvl="2"/>
            <a:r>
              <a:rPr lang="en-GB"/>
              <a:t>Third level</a:t>
            </a:r>
          </a:p>
        </p:txBody>
      </p:sp>
      <p:sp>
        <p:nvSpPr>
          <p:cNvPr id="6" name="Content Placeholder 8">
            <a:extLst>
              <a:ext uri="{FF2B5EF4-FFF2-40B4-BE49-F238E27FC236}">
                <a16:creationId xmlns:a16="http://schemas.microsoft.com/office/drawing/2014/main" id="{7EDE91DF-0479-82CC-E16D-205616CD6498}"/>
              </a:ext>
            </a:extLst>
          </p:cNvPr>
          <p:cNvSpPr>
            <a:spLocks noGrp="1"/>
          </p:cNvSpPr>
          <p:nvPr>
            <p:ph sz="quarter" idx="29"/>
          </p:nvPr>
        </p:nvSpPr>
        <p:spPr>
          <a:xfrm>
            <a:off x="11289672"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GB"/>
              <a:t>Click to edit Master text styles</a:t>
            </a:r>
          </a:p>
          <a:p>
            <a:pPr lvl="1"/>
            <a:r>
              <a:rPr lang="en-GB"/>
              <a:t>Second level</a:t>
            </a:r>
          </a:p>
          <a:p>
            <a:pPr lvl="2"/>
            <a:r>
              <a:rPr lang="en-GB"/>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 name="TextBox 9">
            <a:extLst>
              <a:ext uri="{FF2B5EF4-FFF2-40B4-BE49-F238E27FC236}">
                <a16:creationId xmlns:a16="http://schemas.microsoft.com/office/drawing/2014/main" id="{EAE5998C-0257-70C4-751E-8EFA197C9AD7}"/>
              </a:ext>
            </a:extLst>
          </p:cNvPr>
          <p:cNvSpPr txBox="1"/>
          <p:nvPr userDrawn="1"/>
        </p:nvSpPr>
        <p:spPr>
          <a:xfrm>
            <a:off x="11053789"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2" name="Content Placeholder 4">
            <a:extLst>
              <a:ext uri="{FF2B5EF4-FFF2-40B4-BE49-F238E27FC236}">
                <a16:creationId xmlns:a16="http://schemas.microsoft.com/office/drawing/2014/main" id="{99AD933D-8773-2004-BFAC-084445B15E7E}"/>
              </a:ext>
            </a:extLst>
          </p:cNvPr>
          <p:cNvSpPr>
            <a:spLocks noGrp="1"/>
          </p:cNvSpPr>
          <p:nvPr>
            <p:ph sz="quarter" idx="23" hasCustomPrompt="1"/>
          </p:nvPr>
        </p:nvSpPr>
        <p:spPr>
          <a:xfrm>
            <a:off x="11289672"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17" name="TextBox 16">
            <a:extLst>
              <a:ext uri="{FF2B5EF4-FFF2-40B4-BE49-F238E27FC236}">
                <a16:creationId xmlns:a16="http://schemas.microsoft.com/office/drawing/2014/main" id="{23B5A9E5-A4BF-3A40-A405-D2884058DF7B}"/>
              </a:ext>
            </a:extLst>
          </p:cNvPr>
          <p:cNvSpPr txBox="1"/>
          <p:nvPr userDrawn="1"/>
        </p:nvSpPr>
        <p:spPr>
          <a:xfrm>
            <a:off x="5824888"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9" name="Content Placeholder 4">
            <a:extLst>
              <a:ext uri="{FF2B5EF4-FFF2-40B4-BE49-F238E27FC236}">
                <a16:creationId xmlns:a16="http://schemas.microsoft.com/office/drawing/2014/main" id="{783C8544-2606-A428-3FC2-1DEF1CB12D11}"/>
              </a:ext>
            </a:extLst>
          </p:cNvPr>
          <p:cNvSpPr>
            <a:spLocks noGrp="1"/>
          </p:cNvSpPr>
          <p:nvPr>
            <p:ph sz="quarter" idx="21" hasCustomPrompt="1"/>
          </p:nvPr>
        </p:nvSpPr>
        <p:spPr>
          <a:xfrm>
            <a:off x="6060771"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1" name="TextBox 20">
            <a:extLst>
              <a:ext uri="{FF2B5EF4-FFF2-40B4-BE49-F238E27FC236}">
                <a16:creationId xmlns:a16="http://schemas.microsoft.com/office/drawing/2014/main" id="{589BAA4D-F035-F39B-E5A2-4541FA06CA2E}"/>
              </a:ext>
            </a:extLst>
          </p:cNvPr>
          <p:cNvSpPr txBox="1"/>
          <p:nvPr userDrawn="1"/>
        </p:nvSpPr>
        <p:spPr>
          <a:xfrm>
            <a:off x="592651"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23" name="Content Placeholder 4">
            <a:extLst>
              <a:ext uri="{FF2B5EF4-FFF2-40B4-BE49-F238E27FC236}">
                <a16:creationId xmlns:a16="http://schemas.microsoft.com/office/drawing/2014/main" id="{531E8B80-FC81-59AC-14EE-9AE3E390EBC6}"/>
              </a:ext>
            </a:extLst>
          </p:cNvPr>
          <p:cNvSpPr>
            <a:spLocks noGrp="1"/>
          </p:cNvSpPr>
          <p:nvPr>
            <p:ph sz="quarter" idx="19" hasCustomPrompt="1"/>
          </p:nvPr>
        </p:nvSpPr>
        <p:spPr>
          <a:xfrm>
            <a:off x="828534"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32" name="Rectangle 31">
            <a:extLst>
              <a:ext uri="{FF2B5EF4-FFF2-40B4-BE49-F238E27FC236}">
                <a16:creationId xmlns:a16="http://schemas.microsoft.com/office/drawing/2014/main" id="{103580ED-51D4-5B55-E665-59C51600413B}"/>
              </a:ext>
            </a:extLst>
          </p:cNvPr>
          <p:cNvSpPr/>
          <p:nvPr userDrawn="1"/>
        </p:nvSpPr>
        <p:spPr>
          <a:xfrm>
            <a:off x="597757" y="5542971"/>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33" name="TextBox 32">
            <a:extLst>
              <a:ext uri="{FF2B5EF4-FFF2-40B4-BE49-F238E27FC236}">
                <a16:creationId xmlns:a16="http://schemas.microsoft.com/office/drawing/2014/main" id="{6F1598A6-2D92-9F14-AD5C-85B32ECD2ACD}"/>
              </a:ext>
            </a:extLst>
          </p:cNvPr>
          <p:cNvSpPr txBox="1"/>
          <p:nvPr userDrawn="1"/>
        </p:nvSpPr>
        <p:spPr>
          <a:xfrm>
            <a:off x="597757" y="5369037"/>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35" name="Content Placeholder 4">
            <a:extLst>
              <a:ext uri="{FF2B5EF4-FFF2-40B4-BE49-F238E27FC236}">
                <a16:creationId xmlns:a16="http://schemas.microsoft.com/office/drawing/2014/main" id="{A7C11DDC-8664-007A-78B1-EFF121197BB5}"/>
              </a:ext>
            </a:extLst>
          </p:cNvPr>
          <p:cNvSpPr>
            <a:spLocks noGrp="1"/>
          </p:cNvSpPr>
          <p:nvPr>
            <p:ph sz="quarter" idx="25" hasCustomPrompt="1"/>
          </p:nvPr>
        </p:nvSpPr>
        <p:spPr>
          <a:xfrm>
            <a:off x="843121" y="5455945"/>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36" name="Rectangle 35">
            <a:extLst>
              <a:ext uri="{FF2B5EF4-FFF2-40B4-BE49-F238E27FC236}">
                <a16:creationId xmlns:a16="http://schemas.microsoft.com/office/drawing/2014/main" id="{643F4A00-5703-D137-A96E-BEA1E52FE433}"/>
              </a:ext>
            </a:extLst>
          </p:cNvPr>
          <p:cNvSpPr/>
          <p:nvPr userDrawn="1"/>
        </p:nvSpPr>
        <p:spPr>
          <a:xfrm>
            <a:off x="8410556" y="5542971"/>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37" name="TextBox 36">
            <a:extLst>
              <a:ext uri="{FF2B5EF4-FFF2-40B4-BE49-F238E27FC236}">
                <a16:creationId xmlns:a16="http://schemas.microsoft.com/office/drawing/2014/main" id="{B43B3D9E-66E9-5BFF-BE72-97CB4BACD435}"/>
              </a:ext>
            </a:extLst>
          </p:cNvPr>
          <p:cNvSpPr txBox="1"/>
          <p:nvPr userDrawn="1"/>
        </p:nvSpPr>
        <p:spPr>
          <a:xfrm>
            <a:off x="8410556" y="5369037"/>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39" name="Content Placeholder 4">
            <a:extLst>
              <a:ext uri="{FF2B5EF4-FFF2-40B4-BE49-F238E27FC236}">
                <a16:creationId xmlns:a16="http://schemas.microsoft.com/office/drawing/2014/main" id="{0CB6CFC2-B2A8-A625-125A-961C9404A6B9}"/>
              </a:ext>
            </a:extLst>
          </p:cNvPr>
          <p:cNvSpPr>
            <a:spLocks noGrp="1"/>
          </p:cNvSpPr>
          <p:nvPr>
            <p:ph sz="quarter" idx="27" hasCustomPrompt="1"/>
          </p:nvPr>
        </p:nvSpPr>
        <p:spPr>
          <a:xfrm>
            <a:off x="8655920" y="5455945"/>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3" name="Text Placeholder 3">
            <a:extLst>
              <a:ext uri="{FF2B5EF4-FFF2-40B4-BE49-F238E27FC236}">
                <a16:creationId xmlns:a16="http://schemas.microsoft.com/office/drawing/2014/main" id="{F2DE28AE-0A60-6574-16FF-B2C791C2774D}"/>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a:defRPr lang="en-GB" sz="2000" b="0" i="0" u="none" strike="noStrike" cap="none" smtClean="0">
                <a:ea typeface="Arial"/>
                <a:cs typeface="Arial"/>
              </a:defRPr>
            </a:lvl2pPr>
            <a:lvl3pPr>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GB"/>
              <a:t>Click to edit Master text styles</a:t>
            </a:r>
          </a:p>
          <a:p>
            <a:pPr marL="274320" marR="0" lvl="1" indent="-274320">
              <a:lnSpc>
                <a:spcPct val="110000"/>
              </a:lnSpc>
              <a:spcBef>
                <a:spcPts val="900"/>
              </a:spcBef>
              <a:spcAft>
                <a:spcPts val="0"/>
              </a:spcAft>
              <a:buClrTx/>
            </a:pPr>
            <a:r>
              <a:rPr lang="en-GB"/>
              <a:t>Second level</a:t>
            </a:r>
          </a:p>
          <a:p>
            <a:pPr marL="514800" lvl="2" indent="-244800">
              <a:buClrTx/>
            </a:pPr>
            <a:r>
              <a:rPr lang="en-GB"/>
              <a:t>Third level</a:t>
            </a:r>
          </a:p>
        </p:txBody>
      </p:sp>
      <p:sp>
        <p:nvSpPr>
          <p:cNvPr id="8" name="Content Placeholder 8">
            <a:extLst>
              <a:ext uri="{FF2B5EF4-FFF2-40B4-BE49-F238E27FC236}">
                <a16:creationId xmlns:a16="http://schemas.microsoft.com/office/drawing/2014/main" id="{CC042B58-B81A-6858-E304-5385A767E5B9}"/>
              </a:ext>
            </a:extLst>
          </p:cNvPr>
          <p:cNvSpPr>
            <a:spLocks noGrp="1"/>
          </p:cNvSpPr>
          <p:nvPr>
            <p:ph sz="quarter" idx="30"/>
          </p:nvPr>
        </p:nvSpPr>
        <p:spPr>
          <a:xfrm>
            <a:off x="843122" y="613786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GB"/>
              <a:t>Click to edit Master text styles</a:t>
            </a:r>
          </a:p>
          <a:p>
            <a:pPr lvl="1"/>
            <a:r>
              <a:rPr lang="en-GB"/>
              <a:t>Second level</a:t>
            </a:r>
          </a:p>
          <a:p>
            <a:pPr lvl="2"/>
            <a:r>
              <a:rPr lang="en-GB"/>
              <a:t>Third level</a:t>
            </a:r>
          </a:p>
        </p:txBody>
      </p:sp>
      <p:sp>
        <p:nvSpPr>
          <p:cNvPr id="13" name="Content Placeholder 8">
            <a:extLst>
              <a:ext uri="{FF2B5EF4-FFF2-40B4-BE49-F238E27FC236}">
                <a16:creationId xmlns:a16="http://schemas.microsoft.com/office/drawing/2014/main" id="{9FB04CC7-3336-77AC-7C84-E3A98BD6D72A}"/>
              </a:ext>
            </a:extLst>
          </p:cNvPr>
          <p:cNvSpPr>
            <a:spLocks noGrp="1"/>
          </p:cNvSpPr>
          <p:nvPr>
            <p:ph sz="quarter" idx="31"/>
          </p:nvPr>
        </p:nvSpPr>
        <p:spPr>
          <a:xfrm>
            <a:off x="8655921" y="613786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GB"/>
              <a:t>Click to edit Master text styles</a:t>
            </a:r>
          </a:p>
          <a:p>
            <a:pPr lvl="1"/>
            <a:r>
              <a:rPr lang="en-GB"/>
              <a:t>Second level</a:t>
            </a:r>
          </a:p>
          <a:p>
            <a:pPr lvl="2"/>
            <a:r>
              <a:rPr lang="en-GB"/>
              <a:t>Third level</a:t>
            </a:r>
          </a:p>
        </p:txBody>
      </p:sp>
      <p:sp>
        <p:nvSpPr>
          <p:cNvPr id="2" name="Footer Placeholder 3">
            <a:extLst>
              <a:ext uri="{FF2B5EF4-FFF2-40B4-BE49-F238E27FC236}">
                <a16:creationId xmlns:a16="http://schemas.microsoft.com/office/drawing/2014/main" id="{551DEC07-903B-B644-B923-CEEA887CECE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11" name="Straight Connector 10">
            <a:extLst>
              <a:ext uri="{FF2B5EF4-FFF2-40B4-BE49-F238E27FC236}">
                <a16:creationId xmlns:a16="http://schemas.microsoft.com/office/drawing/2014/main" id="{983DEB36-185B-82AA-ABF8-E98CC5F02216}"/>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BD2DB46-7FDD-6847-3BC8-4E292B0B5CD6}"/>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357613819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Layout light, boxes - 3x2">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 name="Rectangle 1">
            <a:extLst>
              <a:ext uri="{FF2B5EF4-FFF2-40B4-BE49-F238E27FC236}">
                <a16:creationId xmlns:a16="http://schemas.microsoft.com/office/drawing/2014/main" id="{AC2EFE76-C921-7D8B-E584-5FFF822D9DA8}"/>
              </a:ext>
            </a:extLst>
          </p:cNvPr>
          <p:cNvSpPr/>
          <p:nvPr userDrawn="1"/>
        </p:nvSpPr>
        <p:spPr>
          <a:xfrm>
            <a:off x="11053789"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3" name="TextBox 2">
            <a:extLst>
              <a:ext uri="{FF2B5EF4-FFF2-40B4-BE49-F238E27FC236}">
                <a16:creationId xmlns:a16="http://schemas.microsoft.com/office/drawing/2014/main" id="{47324FAA-95E1-6633-9CEF-DDA2005536E3}"/>
              </a:ext>
            </a:extLst>
          </p:cNvPr>
          <p:cNvSpPr txBox="1"/>
          <p:nvPr userDrawn="1"/>
        </p:nvSpPr>
        <p:spPr>
          <a:xfrm>
            <a:off x="11053789"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52D3A863-AFE3-8DC5-DF31-AF15B6438A91}"/>
              </a:ext>
            </a:extLst>
          </p:cNvPr>
          <p:cNvSpPr>
            <a:spLocks noGrp="1"/>
          </p:cNvSpPr>
          <p:nvPr>
            <p:ph sz="quarter" idx="23" hasCustomPrompt="1"/>
          </p:nvPr>
        </p:nvSpPr>
        <p:spPr>
          <a:xfrm>
            <a:off x="11289672"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6" name="Rectangle 5">
            <a:extLst>
              <a:ext uri="{FF2B5EF4-FFF2-40B4-BE49-F238E27FC236}">
                <a16:creationId xmlns:a16="http://schemas.microsoft.com/office/drawing/2014/main" id="{2762EB70-C7FE-C31E-2909-7BC7F01A1F8E}"/>
              </a:ext>
            </a:extLst>
          </p:cNvPr>
          <p:cNvSpPr/>
          <p:nvPr userDrawn="1"/>
        </p:nvSpPr>
        <p:spPr>
          <a:xfrm>
            <a:off x="5824888"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13" name="TextBox 12">
            <a:extLst>
              <a:ext uri="{FF2B5EF4-FFF2-40B4-BE49-F238E27FC236}">
                <a16:creationId xmlns:a16="http://schemas.microsoft.com/office/drawing/2014/main" id="{22EDB08A-DD4B-B494-A964-9C2245A06018}"/>
              </a:ext>
            </a:extLst>
          </p:cNvPr>
          <p:cNvSpPr txBox="1"/>
          <p:nvPr userDrawn="1"/>
        </p:nvSpPr>
        <p:spPr>
          <a:xfrm>
            <a:off x="5824888"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5" name="Content Placeholder 4">
            <a:extLst>
              <a:ext uri="{FF2B5EF4-FFF2-40B4-BE49-F238E27FC236}">
                <a16:creationId xmlns:a16="http://schemas.microsoft.com/office/drawing/2014/main" id="{986EE6E3-C425-7056-A653-4F70DC2D718C}"/>
              </a:ext>
            </a:extLst>
          </p:cNvPr>
          <p:cNvSpPr>
            <a:spLocks noGrp="1"/>
          </p:cNvSpPr>
          <p:nvPr>
            <p:ph sz="quarter" idx="21" hasCustomPrompt="1"/>
          </p:nvPr>
        </p:nvSpPr>
        <p:spPr>
          <a:xfrm>
            <a:off x="6060771"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4" name="Rectangle 23">
            <a:extLst>
              <a:ext uri="{FF2B5EF4-FFF2-40B4-BE49-F238E27FC236}">
                <a16:creationId xmlns:a16="http://schemas.microsoft.com/office/drawing/2014/main" id="{71ACF326-F0A7-1F75-214E-DA2F4C596A55}"/>
              </a:ext>
            </a:extLst>
          </p:cNvPr>
          <p:cNvSpPr/>
          <p:nvPr userDrawn="1"/>
        </p:nvSpPr>
        <p:spPr>
          <a:xfrm>
            <a:off x="592651"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5" name="TextBox 24">
            <a:extLst>
              <a:ext uri="{FF2B5EF4-FFF2-40B4-BE49-F238E27FC236}">
                <a16:creationId xmlns:a16="http://schemas.microsoft.com/office/drawing/2014/main" id="{6811980C-D3AC-6ED0-2E2D-4F33A9CA4429}"/>
              </a:ext>
            </a:extLst>
          </p:cNvPr>
          <p:cNvSpPr txBox="1"/>
          <p:nvPr userDrawn="1"/>
        </p:nvSpPr>
        <p:spPr>
          <a:xfrm>
            <a:off x="592651"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27" name="Content Placeholder 4">
            <a:extLst>
              <a:ext uri="{FF2B5EF4-FFF2-40B4-BE49-F238E27FC236}">
                <a16:creationId xmlns:a16="http://schemas.microsoft.com/office/drawing/2014/main" id="{492D4E3C-4485-8178-D44B-FB41E69F1173}"/>
              </a:ext>
            </a:extLst>
          </p:cNvPr>
          <p:cNvSpPr>
            <a:spLocks noGrp="1"/>
          </p:cNvSpPr>
          <p:nvPr>
            <p:ph sz="quarter" idx="19" hasCustomPrompt="1"/>
          </p:nvPr>
        </p:nvSpPr>
        <p:spPr>
          <a:xfrm>
            <a:off x="828534" y="2190969"/>
            <a:ext cx="4136084" cy="379575"/>
          </a:xfrm>
          <a:prstGeom prst="rect">
            <a:avLst/>
          </a:prstGeom>
        </p:spPr>
        <p:txBody>
          <a:bodyPr/>
          <a:lstStyle>
            <a:lvl1pPr>
              <a:defRPr lang="en-GB" sz="2133" b="1" dirty="0">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8" name="Rectangle 27">
            <a:extLst>
              <a:ext uri="{FF2B5EF4-FFF2-40B4-BE49-F238E27FC236}">
                <a16:creationId xmlns:a16="http://schemas.microsoft.com/office/drawing/2014/main" id="{881525AE-3406-0A2A-BD51-47EF31E7C636}"/>
              </a:ext>
            </a:extLst>
          </p:cNvPr>
          <p:cNvSpPr/>
          <p:nvPr userDrawn="1"/>
        </p:nvSpPr>
        <p:spPr>
          <a:xfrm>
            <a:off x="11053789" y="5529199"/>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9" name="TextBox 28">
            <a:extLst>
              <a:ext uri="{FF2B5EF4-FFF2-40B4-BE49-F238E27FC236}">
                <a16:creationId xmlns:a16="http://schemas.microsoft.com/office/drawing/2014/main" id="{245B81B5-01E4-6096-36DB-0289DDF9E391}"/>
              </a:ext>
            </a:extLst>
          </p:cNvPr>
          <p:cNvSpPr txBox="1"/>
          <p:nvPr userDrawn="1"/>
        </p:nvSpPr>
        <p:spPr>
          <a:xfrm>
            <a:off x="11053789" y="5355262"/>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31" name="Content Placeholder 4">
            <a:extLst>
              <a:ext uri="{FF2B5EF4-FFF2-40B4-BE49-F238E27FC236}">
                <a16:creationId xmlns:a16="http://schemas.microsoft.com/office/drawing/2014/main" id="{F38ABDEB-D275-AD39-60D0-47CC5447E231}"/>
              </a:ext>
            </a:extLst>
          </p:cNvPr>
          <p:cNvSpPr>
            <a:spLocks noGrp="1"/>
          </p:cNvSpPr>
          <p:nvPr>
            <p:ph sz="quarter" idx="25" hasCustomPrompt="1"/>
          </p:nvPr>
        </p:nvSpPr>
        <p:spPr>
          <a:xfrm>
            <a:off x="11289672" y="5442170"/>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40" name="Rectangle 39">
            <a:extLst>
              <a:ext uri="{FF2B5EF4-FFF2-40B4-BE49-F238E27FC236}">
                <a16:creationId xmlns:a16="http://schemas.microsoft.com/office/drawing/2014/main" id="{047292F0-6251-B9E7-6E93-A7D5015707FF}"/>
              </a:ext>
            </a:extLst>
          </p:cNvPr>
          <p:cNvSpPr/>
          <p:nvPr userDrawn="1"/>
        </p:nvSpPr>
        <p:spPr>
          <a:xfrm>
            <a:off x="5824888" y="5529199"/>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41" name="TextBox 40">
            <a:extLst>
              <a:ext uri="{FF2B5EF4-FFF2-40B4-BE49-F238E27FC236}">
                <a16:creationId xmlns:a16="http://schemas.microsoft.com/office/drawing/2014/main" id="{FC7261AE-2121-F8F5-6727-0D2B0C4A603B}"/>
              </a:ext>
            </a:extLst>
          </p:cNvPr>
          <p:cNvSpPr txBox="1"/>
          <p:nvPr userDrawn="1"/>
        </p:nvSpPr>
        <p:spPr>
          <a:xfrm>
            <a:off x="5824888" y="5355262"/>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43" name="Content Placeholder 4">
            <a:extLst>
              <a:ext uri="{FF2B5EF4-FFF2-40B4-BE49-F238E27FC236}">
                <a16:creationId xmlns:a16="http://schemas.microsoft.com/office/drawing/2014/main" id="{05FF1F19-07E5-D863-6564-584B6397D3A6}"/>
              </a:ext>
            </a:extLst>
          </p:cNvPr>
          <p:cNvSpPr>
            <a:spLocks noGrp="1"/>
          </p:cNvSpPr>
          <p:nvPr>
            <p:ph sz="quarter" idx="27" hasCustomPrompt="1"/>
          </p:nvPr>
        </p:nvSpPr>
        <p:spPr>
          <a:xfrm>
            <a:off x="6060771" y="5442170"/>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44" name="Rectangle 43">
            <a:extLst>
              <a:ext uri="{FF2B5EF4-FFF2-40B4-BE49-F238E27FC236}">
                <a16:creationId xmlns:a16="http://schemas.microsoft.com/office/drawing/2014/main" id="{D0D967B9-81EE-DE45-F114-F657E3E79D97}"/>
              </a:ext>
            </a:extLst>
          </p:cNvPr>
          <p:cNvSpPr/>
          <p:nvPr userDrawn="1"/>
        </p:nvSpPr>
        <p:spPr>
          <a:xfrm>
            <a:off x="592651" y="5529199"/>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45" name="TextBox 44">
            <a:extLst>
              <a:ext uri="{FF2B5EF4-FFF2-40B4-BE49-F238E27FC236}">
                <a16:creationId xmlns:a16="http://schemas.microsoft.com/office/drawing/2014/main" id="{C261E9CD-5958-4905-B9B0-51F0687479E8}"/>
              </a:ext>
            </a:extLst>
          </p:cNvPr>
          <p:cNvSpPr txBox="1"/>
          <p:nvPr userDrawn="1"/>
        </p:nvSpPr>
        <p:spPr>
          <a:xfrm>
            <a:off x="592651" y="5355262"/>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47" name="Content Placeholder 4">
            <a:extLst>
              <a:ext uri="{FF2B5EF4-FFF2-40B4-BE49-F238E27FC236}">
                <a16:creationId xmlns:a16="http://schemas.microsoft.com/office/drawing/2014/main" id="{790CB71D-21CB-0CEE-3877-F165E99CBA10}"/>
              </a:ext>
            </a:extLst>
          </p:cNvPr>
          <p:cNvSpPr>
            <a:spLocks noGrp="1"/>
          </p:cNvSpPr>
          <p:nvPr>
            <p:ph sz="quarter" idx="29" hasCustomPrompt="1"/>
          </p:nvPr>
        </p:nvSpPr>
        <p:spPr>
          <a:xfrm>
            <a:off x="828534" y="5442170"/>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8" name="Text Placeholder 3">
            <a:extLst>
              <a:ext uri="{FF2B5EF4-FFF2-40B4-BE49-F238E27FC236}">
                <a16:creationId xmlns:a16="http://schemas.microsoft.com/office/drawing/2014/main" id="{0FD4F2B9-FE7B-6B66-8912-E6C2EEC26BF2}"/>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a:defRPr lang="en-GB" sz="2000" b="0" i="0" u="none" strike="noStrike" cap="none" smtClean="0">
                <a:ea typeface="Arial"/>
                <a:cs typeface="Arial"/>
              </a:defRPr>
            </a:lvl2pPr>
            <a:lvl3pPr>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GB"/>
              <a:t>Click to edit Master text styles</a:t>
            </a:r>
          </a:p>
          <a:p>
            <a:pPr marL="274320" marR="0" lvl="1" indent="-274320">
              <a:lnSpc>
                <a:spcPct val="110000"/>
              </a:lnSpc>
              <a:spcBef>
                <a:spcPts val="900"/>
              </a:spcBef>
              <a:spcAft>
                <a:spcPts val="0"/>
              </a:spcAft>
              <a:buClrTx/>
            </a:pPr>
            <a:r>
              <a:rPr lang="en-GB"/>
              <a:t>Second level</a:t>
            </a:r>
          </a:p>
          <a:p>
            <a:pPr marL="514800" lvl="2" indent="-244800">
              <a:buClrTx/>
            </a:pPr>
            <a:r>
              <a:rPr lang="en-GB"/>
              <a:t>Third level</a:t>
            </a:r>
          </a:p>
        </p:txBody>
      </p:sp>
      <p:sp>
        <p:nvSpPr>
          <p:cNvPr id="10" name="Content Placeholder 8">
            <a:extLst>
              <a:ext uri="{FF2B5EF4-FFF2-40B4-BE49-F238E27FC236}">
                <a16:creationId xmlns:a16="http://schemas.microsoft.com/office/drawing/2014/main" id="{336E930C-BF51-A0A8-C55F-0D6C6BE7889D}"/>
              </a:ext>
            </a:extLst>
          </p:cNvPr>
          <p:cNvSpPr>
            <a:spLocks noGrp="1"/>
          </p:cNvSpPr>
          <p:nvPr>
            <p:ph sz="quarter" idx="10"/>
          </p:nvPr>
        </p:nvSpPr>
        <p:spPr>
          <a:xfrm>
            <a:off x="828534"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1" name="Content Placeholder 8">
            <a:extLst>
              <a:ext uri="{FF2B5EF4-FFF2-40B4-BE49-F238E27FC236}">
                <a16:creationId xmlns:a16="http://schemas.microsoft.com/office/drawing/2014/main" id="{7F3ABF1D-FF00-5CD6-F837-5161F162ED22}"/>
              </a:ext>
            </a:extLst>
          </p:cNvPr>
          <p:cNvSpPr>
            <a:spLocks noGrp="1"/>
          </p:cNvSpPr>
          <p:nvPr>
            <p:ph sz="quarter" idx="30"/>
          </p:nvPr>
        </p:nvSpPr>
        <p:spPr>
          <a:xfrm>
            <a:off x="6060771"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2" name="Content Placeholder 8">
            <a:extLst>
              <a:ext uri="{FF2B5EF4-FFF2-40B4-BE49-F238E27FC236}">
                <a16:creationId xmlns:a16="http://schemas.microsoft.com/office/drawing/2014/main" id="{C979C1B0-E2E7-F436-5051-6DCEF4C87CEE}"/>
              </a:ext>
            </a:extLst>
          </p:cNvPr>
          <p:cNvSpPr>
            <a:spLocks noGrp="1"/>
          </p:cNvSpPr>
          <p:nvPr>
            <p:ph sz="quarter" idx="31"/>
          </p:nvPr>
        </p:nvSpPr>
        <p:spPr>
          <a:xfrm>
            <a:off x="11289672"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6" name="Content Placeholder 8">
            <a:extLst>
              <a:ext uri="{FF2B5EF4-FFF2-40B4-BE49-F238E27FC236}">
                <a16:creationId xmlns:a16="http://schemas.microsoft.com/office/drawing/2014/main" id="{0FC9364B-E1F7-F0D1-4A93-3A9D13F16B4F}"/>
              </a:ext>
            </a:extLst>
          </p:cNvPr>
          <p:cNvSpPr>
            <a:spLocks noGrp="1"/>
          </p:cNvSpPr>
          <p:nvPr>
            <p:ph sz="quarter" idx="32"/>
          </p:nvPr>
        </p:nvSpPr>
        <p:spPr>
          <a:xfrm>
            <a:off x="828534" y="6124094"/>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7" name="Content Placeholder 8">
            <a:extLst>
              <a:ext uri="{FF2B5EF4-FFF2-40B4-BE49-F238E27FC236}">
                <a16:creationId xmlns:a16="http://schemas.microsoft.com/office/drawing/2014/main" id="{FAA1411A-8EEF-105C-48D8-1F8D2BD5A09E}"/>
              </a:ext>
            </a:extLst>
          </p:cNvPr>
          <p:cNvSpPr>
            <a:spLocks noGrp="1"/>
          </p:cNvSpPr>
          <p:nvPr>
            <p:ph sz="quarter" idx="28"/>
          </p:nvPr>
        </p:nvSpPr>
        <p:spPr>
          <a:xfrm>
            <a:off x="6060771" y="6124094"/>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18" name="Content Placeholder 8">
            <a:extLst>
              <a:ext uri="{FF2B5EF4-FFF2-40B4-BE49-F238E27FC236}">
                <a16:creationId xmlns:a16="http://schemas.microsoft.com/office/drawing/2014/main" id="{F53F46E1-CA7F-FE02-11FF-D6ACF6746492}"/>
              </a:ext>
            </a:extLst>
          </p:cNvPr>
          <p:cNvSpPr>
            <a:spLocks noGrp="1"/>
          </p:cNvSpPr>
          <p:nvPr>
            <p:ph sz="quarter" idx="33"/>
          </p:nvPr>
        </p:nvSpPr>
        <p:spPr>
          <a:xfrm>
            <a:off x="11289672" y="6124094"/>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GB"/>
              <a:t>Click to edit Master text styles</a:t>
            </a:r>
          </a:p>
          <a:p>
            <a:pPr lvl="1"/>
            <a:r>
              <a:rPr lang="en-GB"/>
              <a:t>Second level</a:t>
            </a:r>
          </a:p>
          <a:p>
            <a:pPr lvl="2"/>
            <a:r>
              <a:rPr lang="en-GB"/>
              <a:t>Third level</a:t>
            </a:r>
          </a:p>
        </p:txBody>
      </p:sp>
      <p:sp>
        <p:nvSpPr>
          <p:cNvPr id="4" name="Footer Placeholder 3">
            <a:extLst>
              <a:ext uri="{FF2B5EF4-FFF2-40B4-BE49-F238E27FC236}">
                <a16:creationId xmlns:a16="http://schemas.microsoft.com/office/drawing/2014/main" id="{B766B616-FC82-6D0F-79F5-F67546352E3C}"/>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9" name="Straight Connector 8">
            <a:extLst>
              <a:ext uri="{FF2B5EF4-FFF2-40B4-BE49-F238E27FC236}">
                <a16:creationId xmlns:a16="http://schemas.microsoft.com/office/drawing/2014/main" id="{74BADE2D-EB63-66A2-6012-011113FD6012}"/>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6F62180-1426-AA89-43C5-875EFCE3607E}"/>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26231049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 Chart Light - option 1">
    <p:bg>
      <p:bgPr>
        <a:solidFill>
          <a:schemeClr val="bg1"/>
        </a:solidFill>
        <a:effectLst/>
      </p:bgPr>
    </p:bg>
    <p:spTree>
      <p:nvGrpSpPr>
        <p:cNvPr id="1" name=""/>
        <p:cNvGrpSpPr/>
        <p:nvPr/>
      </p:nvGrpSpPr>
      <p:grpSpPr>
        <a:xfrm>
          <a:off x="0" y="0"/>
          <a:ext cx="0" cy="0"/>
          <a:chOff x="0" y="0"/>
          <a:chExt cx="0" cy="0"/>
        </a:xfrm>
      </p:grpSpPr>
      <p:sp>
        <p:nvSpPr>
          <p:cNvPr id="15" name="Google Shape;77;p17">
            <a:extLst>
              <a:ext uri="{FF2B5EF4-FFF2-40B4-BE49-F238E27FC236}">
                <a16:creationId xmlns:a16="http://schemas.microsoft.com/office/drawing/2014/main" id="{E08EC25B-430F-AC0C-D62D-486327E3B134}"/>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 name="Footer Placeholder 3">
            <a:extLst>
              <a:ext uri="{FF2B5EF4-FFF2-40B4-BE49-F238E27FC236}">
                <a16:creationId xmlns:a16="http://schemas.microsoft.com/office/drawing/2014/main" id="{14F8EBD8-F486-FFC7-0621-B6EA41586262}"/>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Picture Placeholder 3">
            <a:extLst>
              <a:ext uri="{FF2B5EF4-FFF2-40B4-BE49-F238E27FC236}">
                <a16:creationId xmlns:a16="http://schemas.microsoft.com/office/drawing/2014/main" id="{99FCF973-5555-4C23-4B10-305AB25E20E2}"/>
              </a:ext>
            </a:extLst>
          </p:cNvPr>
          <p:cNvSpPr>
            <a:spLocks noGrp="1" noChangeAspect="1"/>
          </p:cNvSpPr>
          <p:nvPr>
            <p:ph type="pic" sz="quarter" idx="35" hasCustomPrompt="1"/>
          </p:nvPr>
        </p:nvSpPr>
        <p:spPr>
          <a:xfrm>
            <a:off x="7433851" y="1453896"/>
            <a:ext cx="1389887" cy="1389888"/>
          </a:xfrm>
          <a:prstGeom prst="ellipse">
            <a:avLst/>
          </a:prstGeom>
        </p:spPr>
        <p:txBody>
          <a:bodyPr wrap="none" anchor="ctr"/>
          <a:lstStyle>
            <a:lvl1pPr marL="0" indent="0" algn="ctr">
              <a:buNone/>
              <a:defRPr sz="1400"/>
            </a:lvl1pPr>
          </a:lstStyle>
          <a:p>
            <a:r>
              <a:rPr lang="en-US"/>
              <a:t>Click to add picture</a:t>
            </a:r>
          </a:p>
        </p:txBody>
      </p:sp>
      <p:sp>
        <p:nvSpPr>
          <p:cNvPr id="4" name="Picture Placeholder 3">
            <a:extLst>
              <a:ext uri="{FF2B5EF4-FFF2-40B4-BE49-F238E27FC236}">
                <a16:creationId xmlns:a16="http://schemas.microsoft.com/office/drawing/2014/main" id="{9C82A640-B515-E119-761F-3E5DFA7524BD}"/>
              </a:ext>
            </a:extLst>
          </p:cNvPr>
          <p:cNvSpPr>
            <a:spLocks noGrp="1" noChangeAspect="1"/>
          </p:cNvSpPr>
          <p:nvPr>
            <p:ph type="pic" sz="quarter" idx="36" hasCustomPrompt="1"/>
          </p:nvPr>
        </p:nvSpPr>
        <p:spPr>
          <a:xfrm>
            <a:off x="7433851" y="4937760"/>
            <a:ext cx="1389887" cy="1389888"/>
          </a:xfrm>
          <a:prstGeom prst="ellipse">
            <a:avLst/>
          </a:prstGeom>
        </p:spPr>
        <p:txBody>
          <a:bodyPr wrap="none" anchor="ctr"/>
          <a:lstStyle>
            <a:lvl1pPr marL="0" indent="0" algn="ctr">
              <a:buNone/>
              <a:defRPr sz="1400"/>
            </a:lvl1pPr>
          </a:lstStyle>
          <a:p>
            <a:r>
              <a:rPr lang="en-US"/>
              <a:t>Click to add picture</a:t>
            </a:r>
          </a:p>
        </p:txBody>
      </p:sp>
      <p:sp>
        <p:nvSpPr>
          <p:cNvPr id="7" name="Picture Placeholder 3">
            <a:extLst>
              <a:ext uri="{FF2B5EF4-FFF2-40B4-BE49-F238E27FC236}">
                <a16:creationId xmlns:a16="http://schemas.microsoft.com/office/drawing/2014/main" id="{6E7ED18E-BA40-218B-9EEF-EC7D379A3AC4}"/>
              </a:ext>
            </a:extLst>
          </p:cNvPr>
          <p:cNvSpPr>
            <a:spLocks noGrp="1" noChangeAspect="1"/>
          </p:cNvSpPr>
          <p:nvPr>
            <p:ph type="pic" sz="quarter" idx="38" hasCustomPrompt="1"/>
          </p:nvPr>
        </p:nvSpPr>
        <p:spPr>
          <a:xfrm>
            <a:off x="13149265" y="4937760"/>
            <a:ext cx="1389887" cy="1389888"/>
          </a:xfrm>
          <a:prstGeom prst="ellipse">
            <a:avLst/>
          </a:prstGeom>
        </p:spPr>
        <p:txBody>
          <a:bodyPr wrap="none" anchor="ctr"/>
          <a:lstStyle>
            <a:lvl1pPr marL="0" indent="0" algn="ctr">
              <a:buNone/>
              <a:defRPr sz="1400"/>
            </a:lvl1pPr>
          </a:lstStyle>
          <a:p>
            <a:r>
              <a:rPr lang="en-US"/>
              <a:t>Click to add picture</a:t>
            </a:r>
          </a:p>
        </p:txBody>
      </p:sp>
      <p:sp>
        <p:nvSpPr>
          <p:cNvPr id="8" name="Picture Placeholder 3">
            <a:extLst>
              <a:ext uri="{FF2B5EF4-FFF2-40B4-BE49-F238E27FC236}">
                <a16:creationId xmlns:a16="http://schemas.microsoft.com/office/drawing/2014/main" id="{3FC6B740-659C-05E5-C9A8-8251AB667878}"/>
              </a:ext>
            </a:extLst>
          </p:cNvPr>
          <p:cNvSpPr>
            <a:spLocks noGrp="1" noChangeAspect="1"/>
          </p:cNvSpPr>
          <p:nvPr>
            <p:ph type="pic" sz="quarter" idx="37" hasCustomPrompt="1"/>
          </p:nvPr>
        </p:nvSpPr>
        <p:spPr>
          <a:xfrm>
            <a:off x="1700376" y="4937760"/>
            <a:ext cx="1389887" cy="1389888"/>
          </a:xfrm>
          <a:prstGeom prst="ellipse">
            <a:avLst/>
          </a:prstGeom>
        </p:spPr>
        <p:txBody>
          <a:bodyPr wrap="none" anchor="ctr"/>
          <a:lstStyle>
            <a:lvl1pPr marL="0" indent="0" algn="ctr">
              <a:buNone/>
              <a:defRPr sz="1400"/>
            </a:lvl1pPr>
          </a:lstStyle>
          <a:p>
            <a:r>
              <a:rPr lang="en-US"/>
              <a:t>Click to add picture</a:t>
            </a:r>
          </a:p>
        </p:txBody>
      </p:sp>
      <p:sp>
        <p:nvSpPr>
          <p:cNvPr id="9" name="Picture Placeholder 3">
            <a:extLst>
              <a:ext uri="{FF2B5EF4-FFF2-40B4-BE49-F238E27FC236}">
                <a16:creationId xmlns:a16="http://schemas.microsoft.com/office/drawing/2014/main" id="{A737FEE4-1FB9-5DE7-3003-2BA1AFD55AB7}"/>
              </a:ext>
            </a:extLst>
          </p:cNvPr>
          <p:cNvSpPr>
            <a:spLocks noGrp="1" noChangeAspect="1"/>
          </p:cNvSpPr>
          <p:nvPr>
            <p:ph type="pic" sz="quarter" idx="39" hasCustomPrompt="1"/>
          </p:nvPr>
        </p:nvSpPr>
        <p:spPr>
          <a:xfrm>
            <a:off x="4562598" y="4937760"/>
            <a:ext cx="1389887" cy="1389888"/>
          </a:xfrm>
          <a:prstGeom prst="ellipse">
            <a:avLst/>
          </a:prstGeom>
        </p:spPr>
        <p:txBody>
          <a:bodyPr wrap="none" anchor="ctr"/>
          <a:lstStyle>
            <a:lvl1pPr marL="0" indent="0" algn="ctr">
              <a:buNone/>
              <a:defRPr sz="1400"/>
            </a:lvl1pPr>
          </a:lstStyle>
          <a:p>
            <a:r>
              <a:rPr lang="en-US"/>
              <a:t>Click to add picture</a:t>
            </a:r>
          </a:p>
        </p:txBody>
      </p:sp>
      <p:sp>
        <p:nvSpPr>
          <p:cNvPr id="10" name="Picture Placeholder 3">
            <a:extLst>
              <a:ext uri="{FF2B5EF4-FFF2-40B4-BE49-F238E27FC236}">
                <a16:creationId xmlns:a16="http://schemas.microsoft.com/office/drawing/2014/main" id="{B397837E-63D5-C13E-B52C-DC1BCAD5DAAB}"/>
              </a:ext>
            </a:extLst>
          </p:cNvPr>
          <p:cNvSpPr>
            <a:spLocks noGrp="1" noChangeAspect="1"/>
          </p:cNvSpPr>
          <p:nvPr>
            <p:ph type="pic" sz="quarter" idx="40" hasCustomPrompt="1"/>
          </p:nvPr>
        </p:nvSpPr>
        <p:spPr>
          <a:xfrm>
            <a:off x="10287042" y="4937760"/>
            <a:ext cx="1389887" cy="1389888"/>
          </a:xfrm>
          <a:prstGeom prst="ellipse">
            <a:avLst/>
          </a:prstGeom>
        </p:spPr>
        <p:txBody>
          <a:bodyPr wrap="none" anchor="ctr"/>
          <a:lstStyle>
            <a:lvl1pPr marL="0" indent="0" algn="ctr">
              <a:buNone/>
              <a:defRPr sz="1400"/>
            </a:lvl1pPr>
          </a:lstStyle>
          <a:p>
            <a:r>
              <a:rPr lang="en-US"/>
              <a:t>Click to add picture</a:t>
            </a:r>
          </a:p>
        </p:txBody>
      </p:sp>
      <p:cxnSp>
        <p:nvCxnSpPr>
          <p:cNvPr id="5" name="Straight Connector 4">
            <a:extLst>
              <a:ext uri="{FF2B5EF4-FFF2-40B4-BE49-F238E27FC236}">
                <a16:creationId xmlns:a16="http://schemas.microsoft.com/office/drawing/2014/main" id="{52DC717F-7F7B-34EB-BB73-F08795E90324}"/>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832705F-A114-1EA3-4702-8B65CFA2E795}"/>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211073953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g Chart Light - option 2">
    <p:bg>
      <p:bgPr>
        <a:solidFill>
          <a:schemeClr val="bg1"/>
        </a:solidFill>
        <a:effectLst/>
      </p:bgPr>
    </p:bg>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10932004-1870-8731-8173-CEAADD2F94C6}"/>
              </a:ext>
            </a:extLst>
          </p:cNvPr>
          <p:cNvSpPr>
            <a:spLocks noGrp="1" noChangeAspect="1"/>
          </p:cNvSpPr>
          <p:nvPr>
            <p:ph type="pic" sz="quarter" idx="37" hasCustomPrompt="1"/>
          </p:nvPr>
        </p:nvSpPr>
        <p:spPr>
          <a:xfrm>
            <a:off x="13237350" y="41148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15" name="Google Shape;77;p17">
            <a:extLst>
              <a:ext uri="{FF2B5EF4-FFF2-40B4-BE49-F238E27FC236}">
                <a16:creationId xmlns:a16="http://schemas.microsoft.com/office/drawing/2014/main" id="{E08EC25B-430F-AC0C-D62D-486327E3B134}"/>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75" name="Picture Placeholder 39">
            <a:extLst>
              <a:ext uri="{FF2B5EF4-FFF2-40B4-BE49-F238E27FC236}">
                <a16:creationId xmlns:a16="http://schemas.microsoft.com/office/drawing/2014/main" id="{701CA19E-7E30-5D43-3A22-3FDAE6D27240}"/>
              </a:ext>
            </a:extLst>
          </p:cNvPr>
          <p:cNvSpPr>
            <a:spLocks noGrp="1"/>
          </p:cNvSpPr>
          <p:nvPr userDrawn="1">
            <p:ph type="pic" sz="quarter" idx="17" hasCustomPrompt="1"/>
          </p:nvPr>
        </p:nvSpPr>
        <p:spPr>
          <a:xfrm>
            <a:off x="2214671"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76" name="Picture Placeholder 39">
            <a:extLst>
              <a:ext uri="{FF2B5EF4-FFF2-40B4-BE49-F238E27FC236}">
                <a16:creationId xmlns:a16="http://schemas.microsoft.com/office/drawing/2014/main" id="{ABACEC36-8995-A100-3794-856796F88777}"/>
              </a:ext>
            </a:extLst>
          </p:cNvPr>
          <p:cNvSpPr>
            <a:spLocks noGrp="1"/>
          </p:cNvSpPr>
          <p:nvPr userDrawn="1">
            <p:ph type="pic" sz="quarter" idx="18" hasCustomPrompt="1"/>
          </p:nvPr>
        </p:nvSpPr>
        <p:spPr>
          <a:xfrm>
            <a:off x="2214671"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77" name="Picture Placeholder 39">
            <a:extLst>
              <a:ext uri="{FF2B5EF4-FFF2-40B4-BE49-F238E27FC236}">
                <a16:creationId xmlns:a16="http://schemas.microsoft.com/office/drawing/2014/main" id="{E3BC359E-55B7-52DE-2F4E-20BE660679BF}"/>
              </a:ext>
            </a:extLst>
          </p:cNvPr>
          <p:cNvSpPr>
            <a:spLocks noGrp="1"/>
          </p:cNvSpPr>
          <p:nvPr userDrawn="1">
            <p:ph type="pic" sz="quarter" idx="19" hasCustomPrompt="1"/>
          </p:nvPr>
        </p:nvSpPr>
        <p:spPr>
          <a:xfrm>
            <a:off x="2214671"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78" name="Picture Placeholder 39">
            <a:extLst>
              <a:ext uri="{FF2B5EF4-FFF2-40B4-BE49-F238E27FC236}">
                <a16:creationId xmlns:a16="http://schemas.microsoft.com/office/drawing/2014/main" id="{7108B624-619D-DD8D-BF8B-5D805E4BF7EA}"/>
              </a:ext>
            </a:extLst>
          </p:cNvPr>
          <p:cNvSpPr>
            <a:spLocks noGrp="1"/>
          </p:cNvSpPr>
          <p:nvPr>
            <p:ph type="pic" sz="quarter" idx="20" hasCustomPrompt="1"/>
          </p:nvPr>
        </p:nvSpPr>
        <p:spPr>
          <a:xfrm>
            <a:off x="4452189"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79" name="Picture Placeholder 39">
            <a:extLst>
              <a:ext uri="{FF2B5EF4-FFF2-40B4-BE49-F238E27FC236}">
                <a16:creationId xmlns:a16="http://schemas.microsoft.com/office/drawing/2014/main" id="{07214F27-D84F-C6EF-A10F-0860C7388851}"/>
              </a:ext>
            </a:extLst>
          </p:cNvPr>
          <p:cNvSpPr>
            <a:spLocks noGrp="1"/>
          </p:cNvSpPr>
          <p:nvPr>
            <p:ph type="pic" sz="quarter" idx="21" hasCustomPrompt="1"/>
          </p:nvPr>
        </p:nvSpPr>
        <p:spPr>
          <a:xfrm>
            <a:off x="4452189"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0" name="Picture Placeholder 39">
            <a:extLst>
              <a:ext uri="{FF2B5EF4-FFF2-40B4-BE49-F238E27FC236}">
                <a16:creationId xmlns:a16="http://schemas.microsoft.com/office/drawing/2014/main" id="{485A3FA9-3332-C747-8F1D-79FF5A7B5BD6}"/>
              </a:ext>
            </a:extLst>
          </p:cNvPr>
          <p:cNvSpPr>
            <a:spLocks noGrp="1"/>
          </p:cNvSpPr>
          <p:nvPr>
            <p:ph type="pic" sz="quarter" idx="22" hasCustomPrompt="1"/>
          </p:nvPr>
        </p:nvSpPr>
        <p:spPr>
          <a:xfrm>
            <a:off x="4452189"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1" name="Picture Placeholder 39">
            <a:extLst>
              <a:ext uri="{FF2B5EF4-FFF2-40B4-BE49-F238E27FC236}">
                <a16:creationId xmlns:a16="http://schemas.microsoft.com/office/drawing/2014/main" id="{11C8D26E-494F-3652-AFA6-683BDD5C7906}"/>
              </a:ext>
            </a:extLst>
          </p:cNvPr>
          <p:cNvSpPr>
            <a:spLocks noGrp="1"/>
          </p:cNvSpPr>
          <p:nvPr>
            <p:ph type="pic" sz="quarter" idx="23" hasCustomPrompt="1"/>
          </p:nvPr>
        </p:nvSpPr>
        <p:spPr>
          <a:xfrm>
            <a:off x="6732736"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2" name="Picture Placeholder 39">
            <a:extLst>
              <a:ext uri="{FF2B5EF4-FFF2-40B4-BE49-F238E27FC236}">
                <a16:creationId xmlns:a16="http://schemas.microsoft.com/office/drawing/2014/main" id="{07C2B392-262E-E1B6-6C2F-89CF76FD4B62}"/>
              </a:ext>
            </a:extLst>
          </p:cNvPr>
          <p:cNvSpPr>
            <a:spLocks noGrp="1"/>
          </p:cNvSpPr>
          <p:nvPr>
            <p:ph type="pic" sz="quarter" idx="24" hasCustomPrompt="1"/>
          </p:nvPr>
        </p:nvSpPr>
        <p:spPr>
          <a:xfrm>
            <a:off x="6732736"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3" name="Picture Placeholder 39">
            <a:extLst>
              <a:ext uri="{FF2B5EF4-FFF2-40B4-BE49-F238E27FC236}">
                <a16:creationId xmlns:a16="http://schemas.microsoft.com/office/drawing/2014/main" id="{093AD9DE-E3B4-F72D-083A-E76604F6A9C3}"/>
              </a:ext>
            </a:extLst>
          </p:cNvPr>
          <p:cNvSpPr>
            <a:spLocks noGrp="1"/>
          </p:cNvSpPr>
          <p:nvPr>
            <p:ph type="pic" sz="quarter" idx="25" hasCustomPrompt="1"/>
          </p:nvPr>
        </p:nvSpPr>
        <p:spPr>
          <a:xfrm>
            <a:off x="6732736"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4" name="Picture Placeholder 39">
            <a:extLst>
              <a:ext uri="{FF2B5EF4-FFF2-40B4-BE49-F238E27FC236}">
                <a16:creationId xmlns:a16="http://schemas.microsoft.com/office/drawing/2014/main" id="{3E749F1F-50B6-5DD3-D22F-B47CF489BC4E}"/>
              </a:ext>
            </a:extLst>
          </p:cNvPr>
          <p:cNvSpPr>
            <a:spLocks noGrp="1"/>
          </p:cNvSpPr>
          <p:nvPr>
            <p:ph type="pic" sz="quarter" idx="26" hasCustomPrompt="1"/>
          </p:nvPr>
        </p:nvSpPr>
        <p:spPr>
          <a:xfrm>
            <a:off x="8955910"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5" name="Picture Placeholder 39">
            <a:extLst>
              <a:ext uri="{FF2B5EF4-FFF2-40B4-BE49-F238E27FC236}">
                <a16:creationId xmlns:a16="http://schemas.microsoft.com/office/drawing/2014/main" id="{2D0C3273-BFC3-87C3-9C4A-8142170C60EF}"/>
              </a:ext>
            </a:extLst>
          </p:cNvPr>
          <p:cNvSpPr>
            <a:spLocks noGrp="1"/>
          </p:cNvSpPr>
          <p:nvPr>
            <p:ph type="pic" sz="quarter" idx="27" hasCustomPrompt="1"/>
          </p:nvPr>
        </p:nvSpPr>
        <p:spPr>
          <a:xfrm>
            <a:off x="8955910"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6" name="Picture Placeholder 39">
            <a:extLst>
              <a:ext uri="{FF2B5EF4-FFF2-40B4-BE49-F238E27FC236}">
                <a16:creationId xmlns:a16="http://schemas.microsoft.com/office/drawing/2014/main" id="{BF5B9B5B-68ED-6D57-39BB-0B2156BB068A}"/>
              </a:ext>
            </a:extLst>
          </p:cNvPr>
          <p:cNvSpPr>
            <a:spLocks noGrp="1"/>
          </p:cNvSpPr>
          <p:nvPr>
            <p:ph type="pic" sz="quarter" idx="28" hasCustomPrompt="1"/>
          </p:nvPr>
        </p:nvSpPr>
        <p:spPr>
          <a:xfrm>
            <a:off x="8955910"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7" name="Picture Placeholder 39">
            <a:extLst>
              <a:ext uri="{FF2B5EF4-FFF2-40B4-BE49-F238E27FC236}">
                <a16:creationId xmlns:a16="http://schemas.microsoft.com/office/drawing/2014/main" id="{5C08186A-655A-1927-5388-A1FC91263732}"/>
              </a:ext>
            </a:extLst>
          </p:cNvPr>
          <p:cNvSpPr>
            <a:spLocks noGrp="1"/>
          </p:cNvSpPr>
          <p:nvPr>
            <p:ph type="pic" sz="quarter" idx="29" hasCustomPrompt="1"/>
          </p:nvPr>
        </p:nvSpPr>
        <p:spPr>
          <a:xfrm>
            <a:off x="11236457"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8" name="Picture Placeholder 39">
            <a:extLst>
              <a:ext uri="{FF2B5EF4-FFF2-40B4-BE49-F238E27FC236}">
                <a16:creationId xmlns:a16="http://schemas.microsoft.com/office/drawing/2014/main" id="{36FA6DCF-8704-CBD7-810B-E6A913450067}"/>
              </a:ext>
            </a:extLst>
          </p:cNvPr>
          <p:cNvSpPr>
            <a:spLocks noGrp="1"/>
          </p:cNvSpPr>
          <p:nvPr>
            <p:ph type="pic" sz="quarter" idx="30" hasCustomPrompt="1"/>
          </p:nvPr>
        </p:nvSpPr>
        <p:spPr>
          <a:xfrm>
            <a:off x="11236457"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9" name="Picture Placeholder 39">
            <a:extLst>
              <a:ext uri="{FF2B5EF4-FFF2-40B4-BE49-F238E27FC236}">
                <a16:creationId xmlns:a16="http://schemas.microsoft.com/office/drawing/2014/main" id="{27B961BA-8022-0B60-DBE1-B3DE88728632}"/>
              </a:ext>
            </a:extLst>
          </p:cNvPr>
          <p:cNvSpPr>
            <a:spLocks noGrp="1"/>
          </p:cNvSpPr>
          <p:nvPr>
            <p:ph type="pic" sz="quarter" idx="31" hasCustomPrompt="1"/>
          </p:nvPr>
        </p:nvSpPr>
        <p:spPr>
          <a:xfrm>
            <a:off x="11236457"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90" name="Picture Placeholder 39">
            <a:extLst>
              <a:ext uri="{FF2B5EF4-FFF2-40B4-BE49-F238E27FC236}">
                <a16:creationId xmlns:a16="http://schemas.microsoft.com/office/drawing/2014/main" id="{598FC314-3CEA-826B-310D-3E6076EDCE70}"/>
              </a:ext>
            </a:extLst>
          </p:cNvPr>
          <p:cNvSpPr>
            <a:spLocks noGrp="1"/>
          </p:cNvSpPr>
          <p:nvPr>
            <p:ph type="pic" sz="quarter" idx="32" hasCustomPrompt="1"/>
          </p:nvPr>
        </p:nvSpPr>
        <p:spPr>
          <a:xfrm>
            <a:off x="13459632"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91" name="Picture Placeholder 39">
            <a:extLst>
              <a:ext uri="{FF2B5EF4-FFF2-40B4-BE49-F238E27FC236}">
                <a16:creationId xmlns:a16="http://schemas.microsoft.com/office/drawing/2014/main" id="{93F2F16A-FC17-00F4-D1BB-9C8F2228E05D}"/>
              </a:ext>
            </a:extLst>
          </p:cNvPr>
          <p:cNvSpPr>
            <a:spLocks noGrp="1"/>
          </p:cNvSpPr>
          <p:nvPr>
            <p:ph type="pic" sz="quarter" idx="33" hasCustomPrompt="1"/>
          </p:nvPr>
        </p:nvSpPr>
        <p:spPr>
          <a:xfrm>
            <a:off x="13459632"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92" name="Picture Placeholder 39">
            <a:extLst>
              <a:ext uri="{FF2B5EF4-FFF2-40B4-BE49-F238E27FC236}">
                <a16:creationId xmlns:a16="http://schemas.microsoft.com/office/drawing/2014/main" id="{61A57CF5-4E61-B5FB-2A59-B521D3F3CF2C}"/>
              </a:ext>
            </a:extLst>
          </p:cNvPr>
          <p:cNvSpPr>
            <a:spLocks noGrp="1"/>
          </p:cNvSpPr>
          <p:nvPr>
            <p:ph type="pic" sz="quarter" idx="34" hasCustomPrompt="1"/>
          </p:nvPr>
        </p:nvSpPr>
        <p:spPr>
          <a:xfrm>
            <a:off x="13459632"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2" name="Footer Placeholder 3">
            <a:extLst>
              <a:ext uri="{FF2B5EF4-FFF2-40B4-BE49-F238E27FC236}">
                <a16:creationId xmlns:a16="http://schemas.microsoft.com/office/drawing/2014/main" id="{37703674-1232-5601-1BFA-DA1FE81FE5B9}"/>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4" name="Picture Placeholder 3">
            <a:extLst>
              <a:ext uri="{FF2B5EF4-FFF2-40B4-BE49-F238E27FC236}">
                <a16:creationId xmlns:a16="http://schemas.microsoft.com/office/drawing/2014/main" id="{9607A3AD-7EFC-1EF4-47C7-832FBAE88824}"/>
              </a:ext>
            </a:extLst>
          </p:cNvPr>
          <p:cNvSpPr>
            <a:spLocks noGrp="1" noChangeAspect="1"/>
          </p:cNvSpPr>
          <p:nvPr>
            <p:ph type="pic" sz="quarter" idx="35" hasCustomPrompt="1"/>
          </p:nvPr>
        </p:nvSpPr>
        <p:spPr>
          <a:xfrm>
            <a:off x="7612159" y="16002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5" name="Picture Placeholder 3">
            <a:extLst>
              <a:ext uri="{FF2B5EF4-FFF2-40B4-BE49-F238E27FC236}">
                <a16:creationId xmlns:a16="http://schemas.microsoft.com/office/drawing/2014/main" id="{0FE2147A-B831-3AB8-0C7F-23DEC81616D9}"/>
              </a:ext>
            </a:extLst>
          </p:cNvPr>
          <p:cNvSpPr>
            <a:spLocks noGrp="1" noChangeAspect="1"/>
          </p:cNvSpPr>
          <p:nvPr>
            <p:ph type="pic" sz="quarter" idx="36" hasCustomPrompt="1"/>
          </p:nvPr>
        </p:nvSpPr>
        <p:spPr>
          <a:xfrm>
            <a:off x="1986534" y="41148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7" name="Picture Placeholder 3">
            <a:extLst>
              <a:ext uri="{FF2B5EF4-FFF2-40B4-BE49-F238E27FC236}">
                <a16:creationId xmlns:a16="http://schemas.microsoft.com/office/drawing/2014/main" id="{CDF52577-931C-D85E-EBAF-8F053A279595}"/>
              </a:ext>
            </a:extLst>
          </p:cNvPr>
          <p:cNvSpPr>
            <a:spLocks noGrp="1" noChangeAspect="1"/>
          </p:cNvSpPr>
          <p:nvPr>
            <p:ph type="pic" sz="quarter" idx="38" hasCustomPrompt="1"/>
          </p:nvPr>
        </p:nvSpPr>
        <p:spPr>
          <a:xfrm>
            <a:off x="10987186" y="41148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8" name="Picture Placeholder 3">
            <a:extLst>
              <a:ext uri="{FF2B5EF4-FFF2-40B4-BE49-F238E27FC236}">
                <a16:creationId xmlns:a16="http://schemas.microsoft.com/office/drawing/2014/main" id="{555A1B5B-66C7-281C-67CF-160B3A768720}"/>
              </a:ext>
            </a:extLst>
          </p:cNvPr>
          <p:cNvSpPr>
            <a:spLocks noGrp="1" noChangeAspect="1"/>
          </p:cNvSpPr>
          <p:nvPr>
            <p:ph type="pic" sz="quarter" idx="39" hasCustomPrompt="1"/>
          </p:nvPr>
        </p:nvSpPr>
        <p:spPr>
          <a:xfrm>
            <a:off x="8737023" y="41148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9" name="Picture Placeholder 3">
            <a:extLst>
              <a:ext uri="{FF2B5EF4-FFF2-40B4-BE49-F238E27FC236}">
                <a16:creationId xmlns:a16="http://schemas.microsoft.com/office/drawing/2014/main" id="{C6F0287C-5FF4-F773-F52D-24D2E985C4CD}"/>
              </a:ext>
            </a:extLst>
          </p:cNvPr>
          <p:cNvSpPr>
            <a:spLocks noGrp="1" noChangeAspect="1"/>
          </p:cNvSpPr>
          <p:nvPr>
            <p:ph type="pic" sz="quarter" idx="40" hasCustomPrompt="1"/>
          </p:nvPr>
        </p:nvSpPr>
        <p:spPr>
          <a:xfrm>
            <a:off x="6486860" y="41148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10" name="Picture Placeholder 3">
            <a:extLst>
              <a:ext uri="{FF2B5EF4-FFF2-40B4-BE49-F238E27FC236}">
                <a16:creationId xmlns:a16="http://schemas.microsoft.com/office/drawing/2014/main" id="{8918663A-A8BC-F209-4D4F-3CBEFDF79B99}"/>
              </a:ext>
            </a:extLst>
          </p:cNvPr>
          <p:cNvSpPr>
            <a:spLocks noGrp="1" noChangeAspect="1"/>
          </p:cNvSpPr>
          <p:nvPr>
            <p:ph type="pic" sz="quarter" idx="41" hasCustomPrompt="1"/>
          </p:nvPr>
        </p:nvSpPr>
        <p:spPr>
          <a:xfrm>
            <a:off x="4236697" y="4114800"/>
            <a:ext cx="1033271" cy="1033272"/>
          </a:xfrm>
          <a:prstGeom prst="ellipse">
            <a:avLst/>
          </a:prstGeom>
        </p:spPr>
        <p:txBody>
          <a:bodyPr wrap="none" anchor="ctr"/>
          <a:lstStyle>
            <a:lvl1pPr marL="0" indent="0" algn="ctr">
              <a:buNone/>
              <a:defRPr sz="1050"/>
            </a:lvl1pPr>
          </a:lstStyle>
          <a:p>
            <a:r>
              <a:rPr lang="en-US"/>
              <a:t>Click to add picture</a:t>
            </a:r>
          </a:p>
        </p:txBody>
      </p:sp>
      <p:cxnSp>
        <p:nvCxnSpPr>
          <p:cNvPr id="3" name="Straight Connector 2">
            <a:extLst>
              <a:ext uri="{FF2B5EF4-FFF2-40B4-BE49-F238E27FC236}">
                <a16:creationId xmlns:a16="http://schemas.microsoft.com/office/drawing/2014/main" id="{006B31A3-6C0A-11DA-60C2-352E7BFCC25A}"/>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148FE7B-6F1F-8899-5746-B8E0B1A3B0C2}"/>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125098270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 dark option 1">
    <p:spTree>
      <p:nvGrpSpPr>
        <p:cNvPr id="1" name=""/>
        <p:cNvGrpSpPr/>
        <p:nvPr/>
      </p:nvGrpSpPr>
      <p:grpSpPr>
        <a:xfrm>
          <a:off x="0" y="0"/>
          <a:ext cx="0" cy="0"/>
          <a:chOff x="0" y="0"/>
          <a:chExt cx="0" cy="0"/>
        </a:xfrm>
      </p:grpSpPr>
      <p:pic>
        <p:nvPicPr>
          <p:cNvPr id="10" name="Picture 9" descr="A black rectangular object on a blue background&#10;&#10;Description automatically generated">
            <a:extLst>
              <a:ext uri="{FF2B5EF4-FFF2-40B4-BE49-F238E27FC236}">
                <a16:creationId xmlns:a16="http://schemas.microsoft.com/office/drawing/2014/main" id="{42BE4019-A600-254E-F9FB-0FB30E83BD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0" y="3"/>
            <a:ext cx="16256529" cy="9144596"/>
          </a:xfrm>
          <a:prstGeom prst="rect">
            <a:avLst/>
          </a:prstGeom>
        </p:spPr>
      </p:pic>
      <p:pic>
        <p:nvPicPr>
          <p:cNvPr id="9" name="Picture 8">
            <a:extLst>
              <a:ext uri="{FF2B5EF4-FFF2-40B4-BE49-F238E27FC236}">
                <a16:creationId xmlns:a16="http://schemas.microsoft.com/office/drawing/2014/main" id="{14759559-7892-0A62-946C-8FF0D3809C82}"/>
              </a:ext>
            </a:extLst>
          </p:cNvPr>
          <p:cNvPicPr>
            <a:picLocks noChangeAspect="1"/>
          </p:cNvPicPr>
          <p:nvPr userDrawn="1"/>
        </p:nvPicPr>
        <p:blipFill>
          <a:blip r:embed="rId3" cstate="screen">
            <a:alphaModFix amt="9000"/>
            <a:extLst>
              <a:ext uri="{28A0092B-C50C-407E-A947-70E740481C1C}">
                <a14:useLocalDpi xmlns:a14="http://schemas.microsoft.com/office/drawing/2010/main"/>
              </a:ext>
            </a:extLst>
          </a:blip>
          <a:srcRect/>
          <a:stretch/>
        </p:blipFill>
        <p:spPr>
          <a:xfrm>
            <a:off x="8177022" y="894890"/>
            <a:ext cx="7351553" cy="7354221"/>
          </a:xfrm>
          <a:prstGeom prst="rect">
            <a:avLst/>
          </a:prstGeom>
        </p:spPr>
      </p:pic>
      <p:pic>
        <p:nvPicPr>
          <p:cNvPr id="16" name="Graphic 15">
            <a:extLst>
              <a:ext uri="{FF2B5EF4-FFF2-40B4-BE49-F238E27FC236}">
                <a16:creationId xmlns:a16="http://schemas.microsoft.com/office/drawing/2014/main" id="{CBBA89C0-002D-6EBC-5929-0CC2252F80E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73584" y="882514"/>
            <a:ext cx="2071763" cy="865564"/>
          </a:xfrm>
          <a:prstGeom prst="rect">
            <a:avLst/>
          </a:prstGeom>
        </p:spPr>
      </p:pic>
      <p:sp>
        <p:nvSpPr>
          <p:cNvPr id="3" name="Google Shape;77;p17">
            <a:extLst>
              <a:ext uri="{FF2B5EF4-FFF2-40B4-BE49-F238E27FC236}">
                <a16:creationId xmlns:a16="http://schemas.microsoft.com/office/drawing/2014/main" id="{F9C0C86B-A615-6625-E12E-7E29FBDAD794}"/>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5" name="Text Placeholder 5">
            <a:extLst>
              <a:ext uri="{FF2B5EF4-FFF2-40B4-BE49-F238E27FC236}">
                <a16:creationId xmlns:a16="http://schemas.microsoft.com/office/drawing/2014/main" id="{B3B837B0-7BE7-4B4E-1C03-A67597228472}"/>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solidFill>
                  <a:schemeClr val="bg1"/>
                </a:solidFill>
              </a:defRPr>
            </a:lvl1pPr>
            <a:lvl2pPr marL="14288" indent="0">
              <a:lnSpc>
                <a:spcPct val="100000"/>
              </a:lnSpc>
              <a:spcBef>
                <a:spcPts val="0"/>
              </a:spcBef>
              <a:buNone/>
              <a:tabLst/>
              <a:defRPr sz="1200">
                <a:solidFill>
                  <a:schemeClr val="bg1"/>
                </a:solidFill>
              </a:defRPr>
            </a:lvl2pPr>
            <a:lvl3pPr marL="14288" indent="0">
              <a:lnSpc>
                <a:spcPct val="100000"/>
              </a:lnSpc>
              <a:spcBef>
                <a:spcPts val="2400"/>
              </a:spcBef>
              <a:buNone/>
              <a:tabLst/>
              <a:defRPr sz="1200">
                <a:solidFill>
                  <a:schemeClr val="bg1"/>
                </a:solidFill>
              </a:defRPr>
            </a:lvl3pPr>
          </a:lstStyle>
          <a:p>
            <a:pPr lvl="0"/>
            <a:r>
              <a:rPr lang="en-US"/>
              <a:t>Presenter Name</a:t>
            </a:r>
          </a:p>
          <a:p>
            <a:pPr lvl="1"/>
            <a:r>
              <a:rPr lang="en-US"/>
              <a:t>Role</a:t>
            </a:r>
          </a:p>
          <a:p>
            <a:pPr lvl="2"/>
            <a:r>
              <a:rPr lang="en-US"/>
              <a:t>Date 0000.00.00</a:t>
            </a:r>
          </a:p>
        </p:txBody>
      </p:sp>
      <p:sp>
        <p:nvSpPr>
          <p:cNvPr id="6" name="Picture Placeholder 7">
            <a:extLst>
              <a:ext uri="{FF2B5EF4-FFF2-40B4-BE49-F238E27FC236}">
                <a16:creationId xmlns:a16="http://schemas.microsoft.com/office/drawing/2014/main" id="{2BC8E635-C8DE-76D9-EA1A-2C7116587D1F}"/>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7" name="Text Placeholder 5">
            <a:extLst>
              <a:ext uri="{FF2B5EF4-FFF2-40B4-BE49-F238E27FC236}">
                <a16:creationId xmlns:a16="http://schemas.microsoft.com/office/drawing/2014/main" id="{B69048C9-C711-1BE5-A7FC-A520B531BAC8}"/>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sp>
        <p:nvSpPr>
          <p:cNvPr id="8" name="TextBox 7">
            <a:extLst>
              <a:ext uri="{FF2B5EF4-FFF2-40B4-BE49-F238E27FC236}">
                <a16:creationId xmlns:a16="http://schemas.microsoft.com/office/drawing/2014/main" id="{04E69826-4E7D-AB24-5DBD-7E68013BC13E}"/>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67" b="0" i="0" spc="0" baseline="0" err="1">
                <a:solidFill>
                  <a:schemeClr val="bg1">
                    <a:lumMod val="75000"/>
                  </a:schemeClr>
                </a:solidFill>
                <a:latin typeface="Arial" panose="020B0604020202020204" pitchFamily="34" charset="0"/>
                <a:ea typeface="Arial Regular" charset="0"/>
                <a:cs typeface="Arial Regular" charset="0"/>
              </a:rPr>
              <a:t>infor.com</a:t>
            </a:r>
            <a:endParaRPr lang="en-US" sz="1067" b="0" i="0" spc="0" baseline="0">
              <a:solidFill>
                <a:schemeClr val="bg1">
                  <a:lumMod val="75000"/>
                </a:schemeClr>
              </a:solidFill>
              <a:latin typeface="Arial" panose="020B0604020202020204" pitchFamily="34" charset="0"/>
              <a:ea typeface="Arial Regular" charset="0"/>
              <a:cs typeface="Arial Regular" charset="0"/>
            </a:endParaRPr>
          </a:p>
        </p:txBody>
      </p:sp>
      <p:cxnSp>
        <p:nvCxnSpPr>
          <p:cNvPr id="2" name="Straight Connector 1">
            <a:extLst>
              <a:ext uri="{FF2B5EF4-FFF2-40B4-BE49-F238E27FC236}">
                <a16:creationId xmlns:a16="http://schemas.microsoft.com/office/drawing/2014/main" id="{20448276-E5C6-77D6-23F9-648F401811E9}"/>
              </a:ext>
            </a:extLst>
          </p:cNvPr>
          <p:cNvCxnSpPr>
            <a:cxnSpLocks/>
          </p:cNvCxnSpPr>
          <p:nvPr userDrawn="1"/>
        </p:nvCxnSpPr>
        <p:spPr>
          <a:xfrm>
            <a:off x="3208670" y="940981"/>
            <a:ext cx="0" cy="760228"/>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F791CFC-7A58-2E1A-145B-6B7C8A0B9080}"/>
              </a:ext>
            </a:extLst>
          </p:cNvPr>
          <p:cNvPicPr>
            <a:picLocks noChangeAspect="1"/>
          </p:cNvPicPr>
          <p:nvPr userDrawn="1"/>
        </p:nvPicPr>
        <p:blipFill>
          <a:blip r:embed="rId6"/>
          <a:stretch>
            <a:fillRect/>
          </a:stretch>
        </p:blipFill>
        <p:spPr>
          <a:xfrm>
            <a:off x="3571200" y="745200"/>
            <a:ext cx="2078020" cy="1080000"/>
          </a:xfrm>
          <a:prstGeom prst="rect">
            <a:avLst/>
          </a:prstGeom>
        </p:spPr>
      </p:pic>
    </p:spTree>
    <p:extLst>
      <p:ext uri="{BB962C8B-B14F-4D97-AF65-F5344CB8AC3E}">
        <p14:creationId xmlns:p14="http://schemas.microsoft.com/office/powerpoint/2010/main" val="386260395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rg Chart Light - option 3">
    <p:bg>
      <p:bgPr>
        <a:solidFill>
          <a:schemeClr val="bg1"/>
        </a:solidFill>
        <a:effectLst/>
      </p:bgPr>
    </p:bg>
    <p:spTree>
      <p:nvGrpSpPr>
        <p:cNvPr id="1" name=""/>
        <p:cNvGrpSpPr/>
        <p:nvPr/>
      </p:nvGrpSpPr>
      <p:grpSpPr>
        <a:xfrm>
          <a:off x="0" y="0"/>
          <a:ext cx="0" cy="0"/>
          <a:chOff x="0" y="0"/>
          <a:chExt cx="0" cy="0"/>
        </a:xfrm>
      </p:grpSpPr>
      <p:sp>
        <p:nvSpPr>
          <p:cNvPr id="15" name="Google Shape;77;p17">
            <a:extLst>
              <a:ext uri="{FF2B5EF4-FFF2-40B4-BE49-F238E27FC236}">
                <a16:creationId xmlns:a16="http://schemas.microsoft.com/office/drawing/2014/main" id="{E08EC25B-430F-AC0C-D62D-486327E3B134}"/>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 name="Picture Placeholder 9">
            <a:extLst>
              <a:ext uri="{FF2B5EF4-FFF2-40B4-BE49-F238E27FC236}">
                <a16:creationId xmlns:a16="http://schemas.microsoft.com/office/drawing/2014/main" id="{11BF7365-40A3-7934-6A3E-66B14DA47EF1}"/>
              </a:ext>
            </a:extLst>
          </p:cNvPr>
          <p:cNvSpPr>
            <a:spLocks noGrp="1"/>
          </p:cNvSpPr>
          <p:nvPr>
            <p:ph type="pic" sz="quarter" idx="10"/>
          </p:nvPr>
        </p:nvSpPr>
        <p:spPr>
          <a:xfrm>
            <a:off x="7268656" y="1081621"/>
            <a:ext cx="1720276" cy="1636183"/>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endParaRPr lang="en-US"/>
          </a:p>
        </p:txBody>
      </p:sp>
      <p:sp>
        <p:nvSpPr>
          <p:cNvPr id="11" name="Picture Placeholder 9">
            <a:extLst>
              <a:ext uri="{FF2B5EF4-FFF2-40B4-BE49-F238E27FC236}">
                <a16:creationId xmlns:a16="http://schemas.microsoft.com/office/drawing/2014/main" id="{94C54A9C-9A34-AC9F-C771-B71BF3CB9DF1}"/>
              </a:ext>
            </a:extLst>
          </p:cNvPr>
          <p:cNvSpPr>
            <a:spLocks noGrp="1"/>
          </p:cNvSpPr>
          <p:nvPr>
            <p:ph type="pic" sz="quarter" idx="11"/>
          </p:nvPr>
        </p:nvSpPr>
        <p:spPr>
          <a:xfrm>
            <a:off x="3205315" y="3900804"/>
            <a:ext cx="1447289" cy="1429568"/>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endParaRPr lang="en-US"/>
          </a:p>
        </p:txBody>
      </p:sp>
      <p:sp>
        <p:nvSpPr>
          <p:cNvPr id="12" name="Picture Placeholder 9">
            <a:extLst>
              <a:ext uri="{FF2B5EF4-FFF2-40B4-BE49-F238E27FC236}">
                <a16:creationId xmlns:a16="http://schemas.microsoft.com/office/drawing/2014/main" id="{1C953922-2FD1-F288-83B2-8E7DF6AD4859}"/>
              </a:ext>
            </a:extLst>
          </p:cNvPr>
          <p:cNvSpPr>
            <a:spLocks noGrp="1"/>
          </p:cNvSpPr>
          <p:nvPr>
            <p:ph type="pic" sz="quarter" idx="12"/>
          </p:nvPr>
        </p:nvSpPr>
        <p:spPr>
          <a:xfrm>
            <a:off x="7404643" y="3900804"/>
            <a:ext cx="1447289" cy="1429568"/>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endParaRPr lang="en-US"/>
          </a:p>
        </p:txBody>
      </p:sp>
      <p:sp>
        <p:nvSpPr>
          <p:cNvPr id="13" name="Picture Placeholder 9">
            <a:extLst>
              <a:ext uri="{FF2B5EF4-FFF2-40B4-BE49-F238E27FC236}">
                <a16:creationId xmlns:a16="http://schemas.microsoft.com/office/drawing/2014/main" id="{254C3E62-38D9-CD87-DD3C-863E34B2064F}"/>
              </a:ext>
            </a:extLst>
          </p:cNvPr>
          <p:cNvSpPr>
            <a:spLocks noGrp="1"/>
          </p:cNvSpPr>
          <p:nvPr>
            <p:ph type="pic" sz="quarter" idx="13"/>
          </p:nvPr>
        </p:nvSpPr>
        <p:spPr>
          <a:xfrm>
            <a:off x="11642677" y="3900804"/>
            <a:ext cx="1447289" cy="1429568"/>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endParaRPr lang="en-US"/>
          </a:p>
        </p:txBody>
      </p:sp>
      <p:sp>
        <p:nvSpPr>
          <p:cNvPr id="3" name="Picture Placeholder 9">
            <a:extLst>
              <a:ext uri="{FF2B5EF4-FFF2-40B4-BE49-F238E27FC236}">
                <a16:creationId xmlns:a16="http://schemas.microsoft.com/office/drawing/2014/main" id="{F740036A-5E87-3832-9307-6F7A80B5B47E}"/>
              </a:ext>
            </a:extLst>
          </p:cNvPr>
          <p:cNvSpPr>
            <a:spLocks noGrp="1"/>
          </p:cNvSpPr>
          <p:nvPr>
            <p:ph type="pic" sz="quarter" idx="14"/>
          </p:nvPr>
        </p:nvSpPr>
        <p:spPr>
          <a:xfrm>
            <a:off x="5304978" y="3900804"/>
            <a:ext cx="1447289" cy="1429568"/>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endParaRPr lang="en-US"/>
          </a:p>
        </p:txBody>
      </p:sp>
      <p:sp>
        <p:nvSpPr>
          <p:cNvPr id="4" name="Picture Placeholder 9">
            <a:extLst>
              <a:ext uri="{FF2B5EF4-FFF2-40B4-BE49-F238E27FC236}">
                <a16:creationId xmlns:a16="http://schemas.microsoft.com/office/drawing/2014/main" id="{B691E5B5-8B8D-A16A-A305-1A5A1D8EA3C1}"/>
              </a:ext>
            </a:extLst>
          </p:cNvPr>
          <p:cNvSpPr>
            <a:spLocks noGrp="1"/>
          </p:cNvSpPr>
          <p:nvPr>
            <p:ph type="pic" sz="quarter" idx="15"/>
          </p:nvPr>
        </p:nvSpPr>
        <p:spPr>
          <a:xfrm>
            <a:off x="9504308" y="3900804"/>
            <a:ext cx="1447289" cy="1429568"/>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endParaRPr lang="en-US"/>
          </a:p>
        </p:txBody>
      </p:sp>
      <p:sp>
        <p:nvSpPr>
          <p:cNvPr id="2" name="Footer Placeholder 3">
            <a:extLst>
              <a:ext uri="{FF2B5EF4-FFF2-40B4-BE49-F238E27FC236}">
                <a16:creationId xmlns:a16="http://schemas.microsoft.com/office/drawing/2014/main" id="{929980CB-EBB6-CC21-ED81-5AEC53F4E6C1}"/>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cxnSp>
        <p:nvCxnSpPr>
          <p:cNvPr id="5" name="Straight Connector 4">
            <a:extLst>
              <a:ext uri="{FF2B5EF4-FFF2-40B4-BE49-F238E27FC236}">
                <a16:creationId xmlns:a16="http://schemas.microsoft.com/office/drawing/2014/main" id="{F0A05A89-0D60-F7C8-3B73-827D1AA308F0}"/>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12A64B-A2BB-1C7F-134C-71F604CB75D4}"/>
              </a:ext>
            </a:extLst>
          </p:cNvPr>
          <p:cNvPicPr>
            <a:picLocks noChangeAspect="1"/>
          </p:cNvPicPr>
          <p:nvPr userDrawn="1"/>
        </p:nvPicPr>
        <p:blipFill>
          <a:blip r:embed="rId2"/>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353479860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ight - option 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4A673-2595-1843-15B3-BDFF965576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92009" y="708791"/>
            <a:ext cx="8965579" cy="7034041"/>
          </a:xfrm>
          <a:prstGeom prst="rect">
            <a:avLst/>
          </a:prstGeom>
          <a:effectLst>
            <a:outerShdw blurRad="149901" dist="72421" dir="4140000" sx="101000" sy="101000" algn="tr" rotWithShape="0">
              <a:prstClr val="black">
                <a:alpha val="29861"/>
              </a:prstClr>
            </a:outerShdw>
          </a:effectLst>
        </p:spPr>
      </p:pic>
      <p:sp>
        <p:nvSpPr>
          <p:cNvPr id="11" name="Picture Placeholder 10">
            <a:extLst>
              <a:ext uri="{FF2B5EF4-FFF2-40B4-BE49-F238E27FC236}">
                <a16:creationId xmlns:a16="http://schemas.microsoft.com/office/drawing/2014/main" id="{6AC8C82B-3163-AFE2-EC4F-2279AC77AFB4}"/>
              </a:ext>
            </a:extLst>
          </p:cNvPr>
          <p:cNvSpPr>
            <a:spLocks noGrp="1"/>
          </p:cNvSpPr>
          <p:nvPr>
            <p:ph type="pic" sz="quarter" idx="11"/>
          </p:nvPr>
        </p:nvSpPr>
        <p:spPr>
          <a:xfrm>
            <a:off x="8696119" y="1267203"/>
            <a:ext cx="8955784" cy="5647244"/>
          </a:xfrm>
          <a:prstGeom prst="rect">
            <a:avLst/>
          </a:prstGeom>
        </p:spPr>
        <p:txBody>
          <a:bodyPr anchor="ctr"/>
          <a:lstStyle>
            <a:lvl1pPr marL="0" indent="0" algn="ctr">
              <a:buNone/>
              <a:defRPr sz="2133"/>
            </a:lvl1pPr>
          </a:lstStyle>
          <a:p>
            <a:r>
              <a:rPr lang="en-US"/>
              <a:t>Click icon to add picture</a:t>
            </a:r>
          </a:p>
        </p:txBody>
      </p:sp>
      <p:sp>
        <p:nvSpPr>
          <p:cNvPr id="14" name="Google Shape;77;p17">
            <a:extLst>
              <a:ext uri="{FF2B5EF4-FFF2-40B4-BE49-F238E27FC236}">
                <a16:creationId xmlns:a16="http://schemas.microsoft.com/office/drawing/2014/main" id="{AD4006BF-CCAD-B7BC-2170-40F46276AECB}"/>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6" name="Text Placeholder 7">
            <a:extLst>
              <a:ext uri="{FF2B5EF4-FFF2-40B4-BE49-F238E27FC236}">
                <a16:creationId xmlns:a16="http://schemas.microsoft.com/office/drawing/2014/main" id="{4747116E-8ADF-4F3C-90F8-80E9DAFA7DDB}"/>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GB"/>
              <a:t>Click to edit Master text styles</a:t>
            </a:r>
          </a:p>
          <a:p>
            <a:pPr lvl="1"/>
            <a:r>
              <a:rPr lang="en-GB"/>
              <a:t>Second level</a:t>
            </a:r>
          </a:p>
          <a:p>
            <a:pPr lvl="2"/>
            <a:r>
              <a:rPr lang="en-GB"/>
              <a:t>Third level</a:t>
            </a:r>
          </a:p>
        </p:txBody>
      </p:sp>
      <p:cxnSp>
        <p:nvCxnSpPr>
          <p:cNvPr id="2" name="Straight Connector 1">
            <a:extLst>
              <a:ext uri="{FF2B5EF4-FFF2-40B4-BE49-F238E27FC236}">
                <a16:creationId xmlns:a16="http://schemas.microsoft.com/office/drawing/2014/main" id="{6D04ADD3-937D-7C92-F578-99D6073F0A0B}"/>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0585C42-8C02-25E8-7ACF-901DE5514C7B}"/>
              </a:ext>
            </a:extLst>
          </p:cNvPr>
          <p:cNvPicPr>
            <a:picLocks noChangeAspect="1"/>
          </p:cNvPicPr>
          <p:nvPr userDrawn="1"/>
        </p:nvPicPr>
        <p:blipFill>
          <a:blip r:embed="rId3"/>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356374286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ight - option 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15DF54-9A56-88A4-0CAA-98307CFA788A}"/>
              </a:ext>
            </a:extLst>
          </p:cNvPr>
          <p:cNvSpPr/>
          <p:nvPr userDrawn="1"/>
        </p:nvSpPr>
        <p:spPr>
          <a:xfrm>
            <a:off x="9968430" y="8247533"/>
            <a:ext cx="5239486" cy="896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9"/>
          </a:p>
        </p:txBody>
      </p:sp>
      <p:sp>
        <p:nvSpPr>
          <p:cNvPr id="14" name="Google Shape;77;p17">
            <a:extLst>
              <a:ext uri="{FF2B5EF4-FFF2-40B4-BE49-F238E27FC236}">
                <a16:creationId xmlns:a16="http://schemas.microsoft.com/office/drawing/2014/main" id="{AD4006BF-CCAD-B7BC-2170-40F46276AECB}"/>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pic>
        <p:nvPicPr>
          <p:cNvPr id="3" name="Picture 2" descr="A cell phone with a black background&#10;&#10;Description automatically generated">
            <a:extLst>
              <a:ext uri="{FF2B5EF4-FFF2-40B4-BE49-F238E27FC236}">
                <a16:creationId xmlns:a16="http://schemas.microsoft.com/office/drawing/2014/main" id="{72BF95D8-C254-39AC-9F73-7AB539BF6E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880800" y="-778090"/>
            <a:ext cx="7500282" cy="9922092"/>
          </a:xfrm>
          <a:prstGeom prst="rect">
            <a:avLst/>
          </a:prstGeom>
          <a:effectLst>
            <a:outerShdw blurRad="181859" dist="10966" dir="7150413" sx="102000" sy="102000" algn="tr" rotWithShape="0">
              <a:prstClr val="black">
                <a:alpha val="29872"/>
              </a:prstClr>
            </a:outerShdw>
          </a:effectLst>
        </p:spPr>
      </p:pic>
      <p:sp>
        <p:nvSpPr>
          <p:cNvPr id="5" name="Picture Placeholder 10">
            <a:extLst>
              <a:ext uri="{FF2B5EF4-FFF2-40B4-BE49-F238E27FC236}">
                <a16:creationId xmlns:a16="http://schemas.microsoft.com/office/drawing/2014/main" id="{628A1924-08B8-F296-8720-B6E47B25A16F}"/>
              </a:ext>
            </a:extLst>
          </p:cNvPr>
          <p:cNvSpPr>
            <a:spLocks noGrp="1"/>
          </p:cNvSpPr>
          <p:nvPr>
            <p:ph type="pic" sz="quarter" idx="12"/>
          </p:nvPr>
        </p:nvSpPr>
        <p:spPr>
          <a:xfrm>
            <a:off x="9240850" y="1163442"/>
            <a:ext cx="5025922" cy="7980561"/>
          </a:xfrm>
          <a:prstGeom prst="round2SameRect">
            <a:avLst>
              <a:gd name="adj1" fmla="val 14603"/>
              <a:gd name="adj2" fmla="val 0"/>
            </a:avLst>
          </a:prstGeom>
        </p:spPr>
        <p:txBody>
          <a:bodyPr anchor="ctr"/>
          <a:lstStyle>
            <a:lvl1pPr>
              <a:defRPr lang="en-US" sz="2133" dirty="0"/>
            </a:lvl1pPr>
          </a:lstStyle>
          <a:p>
            <a:pPr marL="0" lvl="0" indent="0" algn="ctr">
              <a:buNone/>
            </a:pPr>
            <a:r>
              <a:rPr lang="en-US"/>
              <a:t>Click icon to add picture</a:t>
            </a:r>
          </a:p>
        </p:txBody>
      </p:sp>
      <p:sp>
        <p:nvSpPr>
          <p:cNvPr id="7" name="Text Placeholder 7">
            <a:extLst>
              <a:ext uri="{FF2B5EF4-FFF2-40B4-BE49-F238E27FC236}">
                <a16:creationId xmlns:a16="http://schemas.microsoft.com/office/drawing/2014/main" id="{D2B05548-5EDD-60D2-C686-1C3FB8F5FB78}"/>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GB"/>
              <a:t>Click to edit Master text styles</a:t>
            </a:r>
          </a:p>
          <a:p>
            <a:pPr lvl="1"/>
            <a:r>
              <a:rPr lang="en-GB"/>
              <a:t>Second level</a:t>
            </a:r>
          </a:p>
          <a:p>
            <a:pPr lvl="2"/>
            <a:r>
              <a:rPr lang="en-GB"/>
              <a:t>Third level</a:t>
            </a:r>
          </a:p>
        </p:txBody>
      </p:sp>
      <p:cxnSp>
        <p:nvCxnSpPr>
          <p:cNvPr id="4" name="Straight Connector 3">
            <a:extLst>
              <a:ext uri="{FF2B5EF4-FFF2-40B4-BE49-F238E27FC236}">
                <a16:creationId xmlns:a16="http://schemas.microsoft.com/office/drawing/2014/main" id="{38EA9577-3098-3EB8-666D-ABFC4EB79895}"/>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CBCAC00-83F5-0D4E-9258-A3C62538EE67}"/>
              </a:ext>
            </a:extLst>
          </p:cNvPr>
          <p:cNvPicPr>
            <a:picLocks noChangeAspect="1"/>
          </p:cNvPicPr>
          <p:nvPr userDrawn="1"/>
        </p:nvPicPr>
        <p:blipFill>
          <a:blip r:embed="rId3"/>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278811853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evice dark - option 1">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4A673-2595-1843-15B3-BDFF965576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92009" y="708791"/>
            <a:ext cx="8965579" cy="7034041"/>
          </a:xfrm>
          <a:prstGeom prst="rect">
            <a:avLst/>
          </a:prstGeom>
          <a:effectLst>
            <a:outerShdw blurRad="149901" dist="72421" dir="4140000" sx="101000" sy="101000" algn="tr" rotWithShape="0">
              <a:prstClr val="black">
                <a:alpha val="29861"/>
              </a:prstClr>
            </a:outerShdw>
          </a:effectLst>
        </p:spPr>
      </p:pic>
      <p:sp>
        <p:nvSpPr>
          <p:cNvPr id="11" name="Picture Placeholder 10">
            <a:extLst>
              <a:ext uri="{FF2B5EF4-FFF2-40B4-BE49-F238E27FC236}">
                <a16:creationId xmlns:a16="http://schemas.microsoft.com/office/drawing/2014/main" id="{6AC8C82B-3163-AFE2-EC4F-2279AC77AFB4}"/>
              </a:ext>
            </a:extLst>
          </p:cNvPr>
          <p:cNvSpPr>
            <a:spLocks noGrp="1"/>
          </p:cNvSpPr>
          <p:nvPr>
            <p:ph type="pic" sz="quarter" idx="11"/>
          </p:nvPr>
        </p:nvSpPr>
        <p:spPr>
          <a:xfrm>
            <a:off x="8696119" y="1252155"/>
            <a:ext cx="8955784" cy="5614908"/>
          </a:xfrm>
          <a:prstGeom prst="rect">
            <a:avLst/>
          </a:prstGeom>
        </p:spPr>
        <p:txBody>
          <a:bodyPr anchor="ctr"/>
          <a:lstStyle>
            <a:lvl1pPr marL="0" indent="0" algn="ctr">
              <a:buNone/>
              <a:defRPr sz="2133">
                <a:solidFill>
                  <a:schemeClr val="bg1"/>
                </a:solidFill>
              </a:defRPr>
            </a:lvl1pPr>
          </a:lstStyle>
          <a:p>
            <a:r>
              <a:rPr lang="en-US"/>
              <a:t>Click icon to add picture</a:t>
            </a:r>
          </a:p>
        </p:txBody>
      </p:sp>
      <p:sp>
        <p:nvSpPr>
          <p:cNvPr id="5" name="Google Shape;77;p17">
            <a:extLst>
              <a:ext uri="{FF2B5EF4-FFF2-40B4-BE49-F238E27FC236}">
                <a16:creationId xmlns:a16="http://schemas.microsoft.com/office/drawing/2014/main" id="{19488496-3898-018C-60C3-406EE2A361D8}"/>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 name="Google Shape;287;p43">
            <a:extLst>
              <a:ext uri="{FF2B5EF4-FFF2-40B4-BE49-F238E27FC236}">
                <a16:creationId xmlns:a16="http://schemas.microsoft.com/office/drawing/2014/main" id="{55AF96CF-C720-6512-2FEA-746132BDA440}"/>
              </a:ext>
            </a:extLst>
          </p:cNvPr>
          <p:cNvSpPr txBox="1"/>
          <p:nvPr userDrawn="1"/>
        </p:nvSpPr>
        <p:spPr>
          <a:xfrm>
            <a:off x="15056535" y="8372603"/>
            <a:ext cx="635225" cy="422128"/>
          </a:xfrm>
          <a:prstGeom prst="rect">
            <a:avLst/>
          </a:prstGeom>
          <a:noFill/>
          <a:ln>
            <a:noFill/>
          </a:ln>
        </p:spPr>
        <p:txBody>
          <a:bodyPr spcFirstLastPara="1" wrap="square" lIns="121896" tIns="121896" rIns="121896" bIns="121896" anchor="ctr" anchorCtr="0">
            <a:norm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 sz="1107"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l" rtl="0">
                <a:lnSpc>
                  <a:spcPct val="100000"/>
                </a:lnSpc>
                <a:spcBef>
                  <a:spcPts val="0"/>
                </a:spcBef>
                <a:spcAft>
                  <a:spcPts val="0"/>
                </a:spcAft>
                <a:buClr>
                  <a:srgbClr val="000000"/>
                </a:buClr>
                <a:buSzPts val="700"/>
                <a:buFont typeface="Arial"/>
                <a:buNone/>
              </a:pPr>
              <a:t>‹#›</a:t>
            </a:fld>
            <a:endParaRPr sz="1107"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pic>
        <p:nvPicPr>
          <p:cNvPr id="3" name="Graphic 2">
            <a:extLst>
              <a:ext uri="{FF2B5EF4-FFF2-40B4-BE49-F238E27FC236}">
                <a16:creationId xmlns:a16="http://schemas.microsoft.com/office/drawing/2014/main" id="{A334DB04-8213-210F-45B5-5EA9329C04A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9" name="Text Placeholder 7">
            <a:extLst>
              <a:ext uri="{FF2B5EF4-FFF2-40B4-BE49-F238E27FC236}">
                <a16:creationId xmlns:a16="http://schemas.microsoft.com/office/drawing/2014/main" id="{81ACCCFC-4E91-524F-7048-ED2E326BC3C7}"/>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GB"/>
              <a:t>Click to edit Master text styles</a:t>
            </a:r>
          </a:p>
          <a:p>
            <a:pPr lvl="1"/>
            <a:r>
              <a:rPr lang="en-GB"/>
              <a:t>Second level</a:t>
            </a:r>
          </a:p>
          <a:p>
            <a:pPr lvl="2"/>
            <a:r>
              <a:rPr lang="en-GB"/>
              <a:t>Third level</a:t>
            </a:r>
          </a:p>
        </p:txBody>
      </p:sp>
      <p:sp>
        <p:nvSpPr>
          <p:cNvPr id="6" name="TextBox 5">
            <a:extLst>
              <a:ext uri="{FF2B5EF4-FFF2-40B4-BE49-F238E27FC236}">
                <a16:creationId xmlns:a16="http://schemas.microsoft.com/office/drawing/2014/main" id="{1F25F56E-D352-829B-9C93-E041ABC9D3D8}"/>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lumMod val="75000"/>
                  </a:schemeClr>
                </a:solidFill>
                <a:latin typeface="Arial" panose="020B0604020202020204" pitchFamily="34" charset="0"/>
                <a:ea typeface="Arial Regular" charset="0"/>
                <a:cs typeface="Arial Regular" charset="0"/>
              </a:rPr>
              <a:t>infor.com</a:t>
            </a:r>
            <a:endParaRPr lang="en-US" sz="1000" b="0" i="0" kern="1200" spc="0" baseline="0">
              <a:solidFill>
                <a:schemeClr val="bg1">
                  <a:lumMod val="75000"/>
                </a:schemeClr>
              </a:solidFill>
              <a:latin typeface="Arial" panose="020B0604020202020204" pitchFamily="34" charset="0"/>
              <a:ea typeface="Arial Regular" charset="0"/>
              <a:cs typeface="Arial Regular" charset="0"/>
            </a:endParaRPr>
          </a:p>
        </p:txBody>
      </p:sp>
      <p:cxnSp>
        <p:nvCxnSpPr>
          <p:cNvPr id="7" name="Straight Connector 6">
            <a:extLst>
              <a:ext uri="{FF2B5EF4-FFF2-40B4-BE49-F238E27FC236}">
                <a16:creationId xmlns:a16="http://schemas.microsoft.com/office/drawing/2014/main" id="{FB2151F3-EC15-891E-3A30-22485D8E626D}"/>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DF52A42-2351-7B00-3E08-F9B43B17D7D9}"/>
              </a:ext>
            </a:extLst>
          </p:cNvPr>
          <p:cNvPicPr>
            <a:picLocks noChangeAspect="1"/>
          </p:cNvPicPr>
          <p:nvPr userDrawn="1"/>
        </p:nvPicPr>
        <p:blipFill>
          <a:blip r:embed="rId5"/>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171689559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vice dark - option 2">
    <p:bg>
      <p:bgPr>
        <a:solidFill>
          <a:schemeClr val="tx2"/>
        </a:solidFill>
        <a:effectLst/>
      </p:bgPr>
    </p:bg>
    <p:spTree>
      <p:nvGrpSpPr>
        <p:cNvPr id="1" name=""/>
        <p:cNvGrpSpPr/>
        <p:nvPr/>
      </p:nvGrpSpPr>
      <p:grpSpPr>
        <a:xfrm>
          <a:off x="0" y="0"/>
          <a:ext cx="0" cy="0"/>
          <a:chOff x="0" y="0"/>
          <a:chExt cx="0" cy="0"/>
        </a:xfrm>
      </p:grpSpPr>
      <p:sp>
        <p:nvSpPr>
          <p:cNvPr id="5" name="Google Shape;77;p17">
            <a:extLst>
              <a:ext uri="{FF2B5EF4-FFF2-40B4-BE49-F238E27FC236}">
                <a16:creationId xmlns:a16="http://schemas.microsoft.com/office/drawing/2014/main" id="{19488496-3898-018C-60C3-406EE2A361D8}"/>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pic>
        <p:nvPicPr>
          <p:cNvPr id="2" name="Picture 1" descr="A cell phone with a black background&#10;&#10;Description automatically generated">
            <a:extLst>
              <a:ext uri="{FF2B5EF4-FFF2-40B4-BE49-F238E27FC236}">
                <a16:creationId xmlns:a16="http://schemas.microsoft.com/office/drawing/2014/main" id="{BC5B356F-6244-838D-22C1-456406851B9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880800" y="-778090"/>
            <a:ext cx="7500282" cy="9922092"/>
          </a:xfrm>
          <a:prstGeom prst="rect">
            <a:avLst/>
          </a:prstGeom>
          <a:effectLst>
            <a:outerShdw blurRad="181859" dist="10966" dir="7150413" sx="102000" sy="102000" algn="tr" rotWithShape="0">
              <a:prstClr val="black">
                <a:alpha val="29872"/>
              </a:prstClr>
            </a:outerShdw>
          </a:effectLst>
        </p:spPr>
      </p:pic>
      <p:sp>
        <p:nvSpPr>
          <p:cNvPr id="3" name="Picture Placeholder 10">
            <a:extLst>
              <a:ext uri="{FF2B5EF4-FFF2-40B4-BE49-F238E27FC236}">
                <a16:creationId xmlns:a16="http://schemas.microsoft.com/office/drawing/2014/main" id="{FE4FF63D-8385-D1CC-4B0A-3C769020AFB9}"/>
              </a:ext>
            </a:extLst>
          </p:cNvPr>
          <p:cNvSpPr>
            <a:spLocks noGrp="1"/>
          </p:cNvSpPr>
          <p:nvPr>
            <p:ph type="pic" sz="quarter" idx="11"/>
          </p:nvPr>
        </p:nvSpPr>
        <p:spPr>
          <a:xfrm>
            <a:off x="9240850" y="1163442"/>
            <a:ext cx="5025922" cy="7980561"/>
          </a:xfrm>
          <a:prstGeom prst="round2SameRect">
            <a:avLst>
              <a:gd name="adj1" fmla="val 14603"/>
              <a:gd name="adj2" fmla="val 0"/>
            </a:avLst>
          </a:prstGeom>
        </p:spPr>
        <p:txBody>
          <a:bodyPr anchor="ctr"/>
          <a:lstStyle>
            <a:lvl1pPr marL="0" indent="0" algn="ctr">
              <a:buNone/>
              <a:defRPr sz="2133">
                <a:solidFill>
                  <a:schemeClr val="bg1"/>
                </a:solidFill>
              </a:defRPr>
            </a:lvl1pPr>
          </a:lstStyle>
          <a:p>
            <a:r>
              <a:rPr lang="en-US"/>
              <a:t>Click icon to add picture</a:t>
            </a:r>
          </a:p>
        </p:txBody>
      </p:sp>
      <p:sp>
        <p:nvSpPr>
          <p:cNvPr id="7" name="Google Shape;287;p43">
            <a:extLst>
              <a:ext uri="{FF2B5EF4-FFF2-40B4-BE49-F238E27FC236}">
                <a16:creationId xmlns:a16="http://schemas.microsoft.com/office/drawing/2014/main" id="{F52C65A9-6B2D-0A8C-9A44-A0C0C75A4220}"/>
              </a:ext>
            </a:extLst>
          </p:cNvPr>
          <p:cNvSpPr txBox="1"/>
          <p:nvPr userDrawn="1"/>
        </p:nvSpPr>
        <p:spPr>
          <a:xfrm>
            <a:off x="15056535" y="8372603"/>
            <a:ext cx="635225" cy="422128"/>
          </a:xfrm>
          <a:prstGeom prst="rect">
            <a:avLst/>
          </a:prstGeom>
          <a:noFill/>
          <a:ln>
            <a:noFill/>
          </a:ln>
        </p:spPr>
        <p:txBody>
          <a:bodyPr spcFirstLastPara="1" wrap="square" lIns="121896" tIns="121896" rIns="121896" bIns="121896" anchor="ctr" anchorCtr="0">
            <a:norm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 sz="1107"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l" rtl="0">
                <a:lnSpc>
                  <a:spcPct val="100000"/>
                </a:lnSpc>
                <a:spcBef>
                  <a:spcPts val="0"/>
                </a:spcBef>
                <a:spcAft>
                  <a:spcPts val="0"/>
                </a:spcAft>
                <a:buClr>
                  <a:srgbClr val="000000"/>
                </a:buClr>
                <a:buSzPts val="700"/>
                <a:buFont typeface="Arial"/>
                <a:buNone/>
              </a:pPr>
              <a:t>‹#›</a:t>
            </a:fld>
            <a:endParaRPr sz="1107"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pic>
        <p:nvPicPr>
          <p:cNvPr id="8" name="Graphic 7">
            <a:extLst>
              <a:ext uri="{FF2B5EF4-FFF2-40B4-BE49-F238E27FC236}">
                <a16:creationId xmlns:a16="http://schemas.microsoft.com/office/drawing/2014/main" id="{25FC642E-F95E-50EA-2A89-36C10150DFB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9" name="Text Placeholder 7">
            <a:extLst>
              <a:ext uri="{FF2B5EF4-FFF2-40B4-BE49-F238E27FC236}">
                <a16:creationId xmlns:a16="http://schemas.microsoft.com/office/drawing/2014/main" id="{B925A4D6-0B14-C95C-3E91-E4F94B1AC750}"/>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GB"/>
              <a:t>Click to edit Master text styles</a:t>
            </a:r>
          </a:p>
          <a:p>
            <a:pPr lvl="1"/>
            <a:r>
              <a:rPr lang="en-GB"/>
              <a:t>Second level</a:t>
            </a:r>
          </a:p>
          <a:p>
            <a:pPr lvl="2"/>
            <a:r>
              <a:rPr lang="en-GB"/>
              <a:t>Third level</a:t>
            </a:r>
          </a:p>
        </p:txBody>
      </p:sp>
      <p:cxnSp>
        <p:nvCxnSpPr>
          <p:cNvPr id="4" name="Straight Connector 3">
            <a:extLst>
              <a:ext uri="{FF2B5EF4-FFF2-40B4-BE49-F238E27FC236}">
                <a16:creationId xmlns:a16="http://schemas.microsoft.com/office/drawing/2014/main" id="{0AB32BB5-5A11-34BC-F51D-269EF415E48A}"/>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780A3D8-1EF2-085F-B130-EC037570CE48}"/>
              </a:ext>
            </a:extLst>
          </p:cNvPr>
          <p:cNvPicPr>
            <a:picLocks noChangeAspect="1"/>
          </p:cNvPicPr>
          <p:nvPr userDrawn="1"/>
        </p:nvPicPr>
        <p:blipFill>
          <a:blip r:embed="rId5"/>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135585423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0B5832B-0474-6D77-38AF-494D1BD3BFB2}"/>
              </a:ext>
            </a:extLst>
          </p:cNvPr>
          <p:cNvPicPr>
            <a:picLocks noChangeAspect="1"/>
          </p:cNvPicPr>
          <p:nvPr userDrawn="1"/>
        </p:nvPicPr>
        <p:blipFill>
          <a:blip r:embed="rId2"/>
          <a:stretch>
            <a:fillRect/>
          </a:stretch>
        </p:blipFill>
        <p:spPr>
          <a:xfrm>
            <a:off x="398" y="0"/>
            <a:ext cx="16257190" cy="9144224"/>
          </a:xfrm>
          <a:prstGeom prst="rect">
            <a:avLst/>
          </a:prstGeom>
        </p:spPr>
      </p:pic>
      <p:pic>
        <p:nvPicPr>
          <p:cNvPr id="2" name="Picture 1">
            <a:extLst>
              <a:ext uri="{FF2B5EF4-FFF2-40B4-BE49-F238E27FC236}">
                <a16:creationId xmlns:a16="http://schemas.microsoft.com/office/drawing/2014/main" id="{E449111B-2EB3-63DF-AD5F-98D6CBBA6B66}"/>
              </a:ext>
            </a:extLst>
          </p:cNvPr>
          <p:cNvPicPr>
            <a:picLocks noChangeAspect="1"/>
          </p:cNvPicPr>
          <p:nvPr userDrawn="1"/>
        </p:nvPicPr>
        <p:blipFill>
          <a:blip r:embed="rId3"/>
          <a:srcRect/>
          <a:stretch/>
        </p:blipFill>
        <p:spPr>
          <a:xfrm>
            <a:off x="2511" y="1187"/>
            <a:ext cx="16252567" cy="9141624"/>
          </a:xfrm>
          <a:prstGeom prst="rect">
            <a:avLst/>
          </a:prstGeom>
        </p:spPr>
      </p:pic>
      <p:pic>
        <p:nvPicPr>
          <p:cNvPr id="6" name="Graphic 5">
            <a:extLst>
              <a:ext uri="{FF2B5EF4-FFF2-40B4-BE49-F238E27FC236}">
                <a16:creationId xmlns:a16="http://schemas.microsoft.com/office/drawing/2014/main" id="{ED51FF8C-988B-8047-0655-C4C3282797A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73582" y="8289519"/>
            <a:ext cx="927574" cy="387532"/>
          </a:xfrm>
          <a:prstGeom prst="rect">
            <a:avLst/>
          </a:prstGeom>
        </p:spPr>
      </p:pic>
      <p:sp>
        <p:nvSpPr>
          <p:cNvPr id="9" name="Text Placeholder 8">
            <a:extLst>
              <a:ext uri="{FF2B5EF4-FFF2-40B4-BE49-F238E27FC236}">
                <a16:creationId xmlns:a16="http://schemas.microsoft.com/office/drawing/2014/main" id="{5D7C3C86-8DAA-52AD-4DAF-ACD0F4027C56}"/>
              </a:ext>
            </a:extLst>
          </p:cNvPr>
          <p:cNvSpPr>
            <a:spLocks noGrp="1"/>
          </p:cNvSpPr>
          <p:nvPr>
            <p:ph type="body" sz="quarter" idx="10" hasCustomPrompt="1"/>
          </p:nvPr>
        </p:nvSpPr>
        <p:spPr>
          <a:xfrm>
            <a:off x="9427464" y="2219325"/>
            <a:ext cx="6115050" cy="4705350"/>
          </a:xfrm>
          <a:prstGeom prst="rect">
            <a:avLst/>
          </a:prstGeom>
        </p:spPr>
        <p:txBody>
          <a:bodyPr lIns="0" tIns="0" rIns="0" bIns="0" anchor="ctr"/>
          <a:lstStyle>
            <a:lvl1pPr marL="0" indent="0">
              <a:lnSpc>
                <a:spcPct val="110000"/>
              </a:lnSpc>
              <a:spcBef>
                <a:spcPts val="1200"/>
              </a:spcBef>
              <a:spcAft>
                <a:spcPts val="1200"/>
              </a:spcAft>
              <a:buNone/>
              <a:defRPr sz="3600">
                <a:solidFill>
                  <a:schemeClr val="bg1"/>
                </a:solidFill>
              </a:defRPr>
            </a:lvl1pPr>
            <a:lvl2pPr marL="0" indent="0">
              <a:lnSpc>
                <a:spcPct val="100000"/>
              </a:lnSpc>
              <a:spcBef>
                <a:spcPts val="3600"/>
              </a:spcBef>
              <a:buNone/>
              <a:defRPr sz="2000" b="0">
                <a:solidFill>
                  <a:schemeClr val="bg1"/>
                </a:solidFill>
              </a:defRPr>
            </a:lvl2pPr>
            <a:lvl3pPr marL="0" indent="0">
              <a:lnSpc>
                <a:spcPct val="100000"/>
              </a:lnSpc>
              <a:spcBef>
                <a:spcPts val="0"/>
              </a:spcBef>
              <a:buNone/>
              <a:defRPr sz="1400">
                <a:solidFill>
                  <a:schemeClr val="bg1"/>
                </a:solidFill>
              </a:defRPr>
            </a:lvl3pPr>
            <a:lvl4pPr marL="0" indent="0">
              <a:lnSpc>
                <a:spcPct val="100000"/>
              </a:lnSpc>
              <a:spcBef>
                <a:spcPts val="0"/>
              </a:spcBef>
              <a:buNone/>
              <a:defRPr sz="1400"/>
            </a:lvl4pPr>
            <a:lvl5pPr marL="0" indent="0">
              <a:lnSpc>
                <a:spcPct val="100000"/>
              </a:lnSpc>
              <a:spcBef>
                <a:spcPts val="0"/>
              </a:spcBef>
              <a:buNone/>
              <a:defRPr sz="1400"/>
            </a:lvl5pPr>
          </a:lstStyle>
          <a:p>
            <a:pPr lvl="0"/>
            <a:r>
              <a:rPr lang="en-US"/>
              <a:t>Insert quote here</a:t>
            </a:r>
          </a:p>
          <a:p>
            <a:pPr lvl="1"/>
            <a:r>
              <a:rPr lang="en-US"/>
              <a:t>Citation Name</a:t>
            </a:r>
          </a:p>
          <a:p>
            <a:pPr lvl="2"/>
            <a:r>
              <a:rPr lang="en-US"/>
              <a:t>Role</a:t>
            </a:r>
          </a:p>
        </p:txBody>
      </p:sp>
      <p:sp>
        <p:nvSpPr>
          <p:cNvPr id="8" name="Google Shape;287;p43">
            <a:extLst>
              <a:ext uri="{FF2B5EF4-FFF2-40B4-BE49-F238E27FC236}">
                <a16:creationId xmlns:a16="http://schemas.microsoft.com/office/drawing/2014/main" id="{05C77423-AB34-554C-4A72-78B69DF519D9}"/>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10" name="TextBox 9">
            <a:extLst>
              <a:ext uri="{FF2B5EF4-FFF2-40B4-BE49-F238E27FC236}">
                <a16:creationId xmlns:a16="http://schemas.microsoft.com/office/drawing/2014/main" id="{3E92C16D-D8FC-8F6A-B152-F37E02118E55}"/>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bg1"/>
                </a:solidFill>
                <a:latin typeface="Arial" panose="020B0604020202020204" pitchFamily="34" charset="0"/>
                <a:ea typeface="Arial Regular" charset="0"/>
                <a:cs typeface="Arial Regular" charset="0"/>
              </a:rPr>
              <a:t>infor.com</a:t>
            </a:r>
            <a:endParaRPr lang="en-US" sz="1000" b="0" i="0" kern="1200" spc="0" baseline="0">
              <a:solidFill>
                <a:schemeClr val="bg1"/>
              </a:solidFill>
              <a:latin typeface="Arial" panose="020B0604020202020204" pitchFamily="34" charset="0"/>
              <a:ea typeface="Arial Regular" charset="0"/>
              <a:cs typeface="Arial Regular" charset="0"/>
            </a:endParaRPr>
          </a:p>
        </p:txBody>
      </p:sp>
      <p:cxnSp>
        <p:nvCxnSpPr>
          <p:cNvPr id="3" name="Straight Connector 2">
            <a:extLst>
              <a:ext uri="{FF2B5EF4-FFF2-40B4-BE49-F238E27FC236}">
                <a16:creationId xmlns:a16="http://schemas.microsoft.com/office/drawing/2014/main" id="{89268101-90E5-DBA2-C35B-B52B1D00B562}"/>
              </a:ext>
            </a:extLst>
          </p:cNvPr>
          <p:cNvCxnSpPr>
            <a:cxnSpLocks/>
          </p:cNvCxnSpPr>
          <p:nvPr userDrawn="1"/>
        </p:nvCxnSpPr>
        <p:spPr>
          <a:xfrm>
            <a:off x="1970231" y="8325853"/>
            <a:ext cx="0" cy="344955"/>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1B97292-4D1E-6529-D9D4-8B07ADE6E7EE}"/>
              </a:ext>
            </a:extLst>
          </p:cNvPr>
          <p:cNvPicPr>
            <a:picLocks noChangeAspect="1"/>
          </p:cNvPicPr>
          <p:nvPr userDrawn="1"/>
        </p:nvPicPr>
        <p:blipFill>
          <a:blip r:embed="rId6"/>
          <a:stretch>
            <a:fillRect/>
          </a:stretch>
        </p:blipFill>
        <p:spPr>
          <a:xfrm>
            <a:off x="2192400" y="8247600"/>
            <a:ext cx="935109" cy="486000"/>
          </a:xfrm>
          <a:prstGeom prst="rect">
            <a:avLst/>
          </a:prstGeom>
        </p:spPr>
      </p:pic>
    </p:spTree>
    <p:extLst>
      <p:ext uri="{BB962C8B-B14F-4D97-AF65-F5344CB8AC3E}">
        <p14:creationId xmlns:p14="http://schemas.microsoft.com/office/powerpoint/2010/main" val="179330875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d Slide - Ligh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0EC99B-F39F-A3AB-CB19-5D0C7B4C344C}"/>
              </a:ext>
            </a:extLst>
          </p:cNvPr>
          <p:cNvPicPr>
            <a:picLocks noChangeAspect="1"/>
          </p:cNvPicPr>
          <p:nvPr userDrawn="1"/>
        </p:nvPicPr>
        <p:blipFill>
          <a:blip r:embed="rId2"/>
          <a:srcRect/>
          <a:stretch/>
        </p:blipFill>
        <p:spPr>
          <a:xfrm>
            <a:off x="800" y="4"/>
            <a:ext cx="16255998" cy="9143998"/>
          </a:xfrm>
          <a:prstGeom prst="rect">
            <a:avLst/>
          </a:prstGeom>
        </p:spPr>
      </p:pic>
      <p:sp>
        <p:nvSpPr>
          <p:cNvPr id="8" name="Picture Placeholder 35">
            <a:extLst>
              <a:ext uri="{FF2B5EF4-FFF2-40B4-BE49-F238E27FC236}">
                <a16:creationId xmlns:a16="http://schemas.microsoft.com/office/drawing/2014/main" id="{8A92B79F-F3CA-F9F3-7591-7C1485C55E56}"/>
              </a:ext>
            </a:extLst>
          </p:cNvPr>
          <p:cNvSpPr>
            <a:spLocks noGrp="1"/>
          </p:cNvSpPr>
          <p:nvPr>
            <p:ph type="pic" sz="quarter" idx="10"/>
          </p:nvPr>
        </p:nvSpPr>
        <p:spPr>
          <a:xfrm>
            <a:off x="9521695" y="5215185"/>
            <a:ext cx="2110817" cy="2112021"/>
          </a:xfrm>
          <a:prstGeom prst="roundRect">
            <a:avLst/>
          </a:prstGeom>
          <a:ln>
            <a:noFill/>
          </a:ln>
          <a:effectLst>
            <a:outerShdw blurRad="214816" dist="61892" dir="8100000" sx="66000" sy="66000" algn="tr" rotWithShape="0">
              <a:prstClr val="black">
                <a:alpha val="55000"/>
              </a:prstClr>
            </a:outerShdw>
          </a:effectLst>
        </p:spPr>
        <p:txBody>
          <a:bodyPr anchor="ctr"/>
          <a:lstStyle>
            <a:lvl1pPr marL="0" indent="0" algn="ctr">
              <a:buNone/>
              <a:defRPr sz="2489" b="0" i="0">
                <a:solidFill>
                  <a:schemeClr val="tx2"/>
                </a:solidFill>
                <a:latin typeface="Arial" panose="020B0604020202020204" pitchFamily="34" charset="0"/>
                <a:cs typeface="Arial" panose="020B0604020202020204" pitchFamily="34" charset="0"/>
              </a:defRPr>
            </a:lvl1pPr>
          </a:lstStyle>
          <a:p>
            <a:endParaRPr lang="en-US"/>
          </a:p>
        </p:txBody>
      </p:sp>
      <p:sp>
        <p:nvSpPr>
          <p:cNvPr id="9" name="Text Placeholder 36">
            <a:extLst>
              <a:ext uri="{FF2B5EF4-FFF2-40B4-BE49-F238E27FC236}">
                <a16:creationId xmlns:a16="http://schemas.microsoft.com/office/drawing/2014/main" id="{9FF29AC5-CDA6-0CC3-4D83-9DBA28414E6F}"/>
              </a:ext>
            </a:extLst>
          </p:cNvPr>
          <p:cNvSpPr>
            <a:spLocks noGrp="1"/>
          </p:cNvSpPr>
          <p:nvPr>
            <p:ph type="body" sz="quarter" idx="11" hasCustomPrompt="1"/>
          </p:nvPr>
        </p:nvSpPr>
        <p:spPr>
          <a:xfrm>
            <a:off x="12119992" y="5345555"/>
            <a:ext cx="3301695" cy="471596"/>
          </a:xfrm>
          <a:prstGeom prst="rect">
            <a:avLst/>
          </a:prstGeom>
        </p:spPr>
        <p:txBody>
          <a:bodyPr anchor="ctr"/>
          <a:lstStyle>
            <a:lvl1pPr marL="0" indent="0">
              <a:buNone/>
              <a:defRPr sz="1867" b="1">
                <a:solidFill>
                  <a:schemeClr val="tx2"/>
                </a:solidFill>
                <a:latin typeface="Arial" panose="020B0604020202020204" pitchFamily="34" charset="0"/>
                <a:cs typeface="Arial" panose="020B0604020202020204" pitchFamily="34" charset="0"/>
              </a:defRPr>
            </a:lvl1pPr>
          </a:lstStyle>
          <a:p>
            <a:r>
              <a:rPr lang="en-US"/>
              <a:t>Name</a:t>
            </a:r>
          </a:p>
        </p:txBody>
      </p:sp>
      <p:sp>
        <p:nvSpPr>
          <p:cNvPr id="10" name="Text Placeholder 37">
            <a:extLst>
              <a:ext uri="{FF2B5EF4-FFF2-40B4-BE49-F238E27FC236}">
                <a16:creationId xmlns:a16="http://schemas.microsoft.com/office/drawing/2014/main" id="{62EFE346-FC6F-1066-77AD-B334C1AEC209}"/>
              </a:ext>
            </a:extLst>
          </p:cNvPr>
          <p:cNvSpPr>
            <a:spLocks noGrp="1"/>
          </p:cNvSpPr>
          <p:nvPr>
            <p:ph type="body" sz="quarter" idx="12" hasCustomPrompt="1"/>
          </p:nvPr>
        </p:nvSpPr>
        <p:spPr>
          <a:xfrm>
            <a:off x="12119992" y="5869613"/>
            <a:ext cx="3301695" cy="401584"/>
          </a:xfrm>
          <a:prstGeom prst="rect">
            <a:avLst/>
          </a:prstGeom>
        </p:spPr>
        <p:txBody>
          <a:bodyPr anchor="ctr"/>
          <a:lstStyle>
            <a:lvl1pPr marL="0" indent="0">
              <a:buNone/>
              <a:defRPr sz="1867">
                <a:solidFill>
                  <a:schemeClr val="tx2"/>
                </a:solidFill>
                <a:latin typeface="Arial" panose="020B0604020202020204" pitchFamily="34" charset="0"/>
                <a:cs typeface="Arial" panose="020B0604020202020204" pitchFamily="34" charset="0"/>
              </a:defRPr>
            </a:lvl1pPr>
          </a:lstStyle>
          <a:p>
            <a:r>
              <a:rPr lang="en-US"/>
              <a:t>Title</a:t>
            </a:r>
          </a:p>
        </p:txBody>
      </p:sp>
      <p:sp>
        <p:nvSpPr>
          <p:cNvPr id="12" name="Text Placeholder 38">
            <a:extLst>
              <a:ext uri="{FF2B5EF4-FFF2-40B4-BE49-F238E27FC236}">
                <a16:creationId xmlns:a16="http://schemas.microsoft.com/office/drawing/2014/main" id="{B96EB84F-7FEE-8733-8F34-5172219339F4}"/>
              </a:ext>
            </a:extLst>
          </p:cNvPr>
          <p:cNvSpPr>
            <a:spLocks noGrp="1"/>
          </p:cNvSpPr>
          <p:nvPr>
            <p:ph type="body" sz="quarter" idx="13" hasCustomPrompt="1"/>
          </p:nvPr>
        </p:nvSpPr>
        <p:spPr>
          <a:xfrm>
            <a:off x="12119992" y="6321524"/>
            <a:ext cx="3301695" cy="401584"/>
          </a:xfrm>
          <a:prstGeom prst="rect">
            <a:avLst/>
          </a:prstGeom>
        </p:spPr>
        <p:txBody>
          <a:bodyPr anchor="ctr"/>
          <a:lstStyle>
            <a:lvl1pPr marL="0" indent="0">
              <a:buNone/>
              <a:defRPr sz="1867">
                <a:solidFill>
                  <a:schemeClr val="tx2"/>
                </a:solidFill>
                <a:latin typeface="Arial" panose="020B0604020202020204" pitchFamily="34" charset="0"/>
                <a:cs typeface="Arial" panose="020B0604020202020204" pitchFamily="34" charset="0"/>
              </a:defRPr>
            </a:lvl1pPr>
          </a:lstStyle>
          <a:p>
            <a:r>
              <a:rPr lang="en-US"/>
              <a:t>Phone number</a:t>
            </a:r>
          </a:p>
        </p:txBody>
      </p:sp>
      <p:sp>
        <p:nvSpPr>
          <p:cNvPr id="13" name="Text Placeholder 39">
            <a:extLst>
              <a:ext uri="{FF2B5EF4-FFF2-40B4-BE49-F238E27FC236}">
                <a16:creationId xmlns:a16="http://schemas.microsoft.com/office/drawing/2014/main" id="{DEF468B6-160B-47C9-3A20-DB802A06FF41}"/>
              </a:ext>
            </a:extLst>
          </p:cNvPr>
          <p:cNvSpPr>
            <a:spLocks noGrp="1"/>
          </p:cNvSpPr>
          <p:nvPr>
            <p:ph type="body" sz="quarter" idx="14" hasCustomPrompt="1"/>
          </p:nvPr>
        </p:nvSpPr>
        <p:spPr>
          <a:xfrm>
            <a:off x="12119992" y="6773436"/>
            <a:ext cx="3301695" cy="401584"/>
          </a:xfrm>
          <a:prstGeom prst="rect">
            <a:avLst/>
          </a:prstGeom>
        </p:spPr>
        <p:txBody>
          <a:bodyPr anchor="ctr"/>
          <a:lstStyle>
            <a:lvl1pPr marL="0" indent="0">
              <a:buNone/>
              <a:defRPr sz="1867">
                <a:solidFill>
                  <a:schemeClr val="tx2"/>
                </a:solidFill>
                <a:latin typeface="Arial" panose="020B0604020202020204" pitchFamily="34" charset="0"/>
                <a:cs typeface="Arial" panose="020B0604020202020204" pitchFamily="34" charset="0"/>
              </a:defRPr>
            </a:lvl1pPr>
          </a:lstStyle>
          <a:p>
            <a:r>
              <a:rPr lang="en-US"/>
              <a:t>Email Address</a:t>
            </a:r>
          </a:p>
        </p:txBody>
      </p:sp>
      <p:sp>
        <p:nvSpPr>
          <p:cNvPr id="2" name="TextBox 1">
            <a:extLst>
              <a:ext uri="{FF2B5EF4-FFF2-40B4-BE49-F238E27FC236}">
                <a16:creationId xmlns:a16="http://schemas.microsoft.com/office/drawing/2014/main" id="{D9C6878E-B222-518F-BBD2-2C04A7F1A55F}"/>
              </a:ext>
            </a:extLst>
          </p:cNvPr>
          <p:cNvSpPr txBox="1">
            <a:spLocks noChangeArrowheads="1"/>
          </p:cNvSpPr>
          <p:nvPr userDrawn="1"/>
        </p:nvSpPr>
        <p:spPr bwMode="auto">
          <a:xfrm>
            <a:off x="12313465"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pic>
        <p:nvPicPr>
          <p:cNvPr id="6" name="Picture 5">
            <a:extLst>
              <a:ext uri="{FF2B5EF4-FFF2-40B4-BE49-F238E27FC236}">
                <a16:creationId xmlns:a16="http://schemas.microsoft.com/office/drawing/2014/main" id="{C2636DED-4812-9F5B-9415-9DE8A8A14DF0}"/>
              </a:ext>
            </a:extLst>
          </p:cNvPr>
          <p:cNvPicPr>
            <a:picLocks noChangeAspect="1"/>
          </p:cNvPicPr>
          <p:nvPr userDrawn="1"/>
        </p:nvPicPr>
        <p:blipFill>
          <a:blip r:embed="rId3" cstate="screen">
            <a:alphaModFix amt="20000"/>
            <a:extLst>
              <a:ext uri="{28A0092B-C50C-407E-A947-70E740481C1C}">
                <a14:useLocalDpi xmlns:a14="http://schemas.microsoft.com/office/drawing/2010/main"/>
              </a:ext>
            </a:extLst>
          </a:blip>
          <a:srcRect/>
          <a:stretch/>
        </p:blipFill>
        <p:spPr>
          <a:xfrm>
            <a:off x="692715" y="5387759"/>
            <a:ext cx="7351553" cy="7354221"/>
          </a:xfrm>
          <a:prstGeom prst="rect">
            <a:avLst/>
          </a:prstGeom>
        </p:spPr>
      </p:pic>
      <p:pic>
        <p:nvPicPr>
          <p:cNvPr id="11" name="Picture 10">
            <a:extLst>
              <a:ext uri="{FF2B5EF4-FFF2-40B4-BE49-F238E27FC236}">
                <a16:creationId xmlns:a16="http://schemas.microsoft.com/office/drawing/2014/main" id="{3A0D9CF2-2A27-B8E7-C8AF-C52A91564559}"/>
              </a:ext>
            </a:extLst>
          </p:cNvPr>
          <p:cNvPicPr>
            <a:picLocks noChangeAspect="1"/>
          </p:cNvPicPr>
          <p:nvPr userDrawn="1"/>
        </p:nvPicPr>
        <p:blipFill>
          <a:blip r:embed="rId3" cstate="screen">
            <a:alphaModFix amt="20000"/>
            <a:extLst>
              <a:ext uri="{28A0092B-C50C-407E-A947-70E740481C1C}">
                <a14:useLocalDpi xmlns:a14="http://schemas.microsoft.com/office/drawing/2010/main"/>
              </a:ext>
            </a:extLst>
          </a:blip>
          <a:srcRect/>
          <a:stretch/>
        </p:blipFill>
        <p:spPr>
          <a:xfrm>
            <a:off x="8200352" y="-3684529"/>
            <a:ext cx="7351553" cy="7354221"/>
          </a:xfrm>
          <a:prstGeom prst="rect">
            <a:avLst/>
          </a:prstGeom>
        </p:spPr>
      </p:pic>
      <p:pic>
        <p:nvPicPr>
          <p:cNvPr id="14" name="Graphic 13">
            <a:extLst>
              <a:ext uri="{FF2B5EF4-FFF2-40B4-BE49-F238E27FC236}">
                <a16:creationId xmlns:a16="http://schemas.microsoft.com/office/drawing/2014/main" id="{24165277-AF5D-AD9C-572C-26E83F5F820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73584" y="882514"/>
            <a:ext cx="2071763" cy="865564"/>
          </a:xfrm>
          <a:prstGeom prst="rect">
            <a:avLst/>
          </a:prstGeom>
        </p:spPr>
      </p:pic>
      <p:cxnSp>
        <p:nvCxnSpPr>
          <p:cNvPr id="15" name="Straight Connector 14">
            <a:extLst>
              <a:ext uri="{FF2B5EF4-FFF2-40B4-BE49-F238E27FC236}">
                <a16:creationId xmlns:a16="http://schemas.microsoft.com/office/drawing/2014/main" id="{90D77BB2-CB5D-2AE6-781E-6D038FD8E1A3}"/>
              </a:ext>
            </a:extLst>
          </p:cNvPr>
          <p:cNvCxnSpPr>
            <a:cxnSpLocks/>
          </p:cNvCxnSpPr>
          <p:nvPr userDrawn="1"/>
        </p:nvCxnSpPr>
        <p:spPr>
          <a:xfrm>
            <a:off x="3208670" y="940981"/>
            <a:ext cx="0" cy="760228"/>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B291002-093E-6209-3F01-D5FFCB9A5418}"/>
              </a:ext>
            </a:extLst>
          </p:cNvPr>
          <p:cNvPicPr>
            <a:picLocks noChangeAspect="1"/>
          </p:cNvPicPr>
          <p:nvPr userDrawn="1"/>
        </p:nvPicPr>
        <p:blipFill>
          <a:blip r:embed="rId6"/>
          <a:stretch>
            <a:fillRect/>
          </a:stretch>
        </p:blipFill>
        <p:spPr>
          <a:xfrm>
            <a:off x="3571993" y="746858"/>
            <a:ext cx="2078020" cy="1080000"/>
          </a:xfrm>
          <a:prstGeom prst="rect">
            <a:avLst/>
          </a:prstGeom>
        </p:spPr>
      </p:pic>
    </p:spTree>
    <p:extLst>
      <p:ext uri="{BB962C8B-B14F-4D97-AF65-F5344CB8AC3E}">
        <p14:creationId xmlns:p14="http://schemas.microsoft.com/office/powerpoint/2010/main" val="53240363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Platform Slide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hasCustomPrompt="1"/>
          </p:nvPr>
        </p:nvSpPr>
        <p:spPr>
          <a:xfrm>
            <a:off x="777240" y="623701"/>
            <a:ext cx="14721840"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9" name="TextBox 8">
            <a:extLst>
              <a:ext uri="{FF2B5EF4-FFF2-40B4-BE49-F238E27FC236}">
                <a16:creationId xmlns:a16="http://schemas.microsoft.com/office/drawing/2014/main" id="{FC969AA6-325E-B192-0664-DB22860D5CCE}"/>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0" name="Footer Placeholder 3">
            <a:extLst>
              <a:ext uri="{FF2B5EF4-FFF2-40B4-BE49-F238E27FC236}">
                <a16:creationId xmlns:a16="http://schemas.microsoft.com/office/drawing/2014/main" id="{AFE24812-BF65-2818-AE7A-F78778AB7E97}"/>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pic>
        <p:nvPicPr>
          <p:cNvPr id="2" name="Graphic 1">
            <a:extLst>
              <a:ext uri="{FF2B5EF4-FFF2-40B4-BE49-F238E27FC236}">
                <a16:creationId xmlns:a16="http://schemas.microsoft.com/office/drawing/2014/main" id="{A53F49A5-7D4F-A9D6-3F73-F225CA9236A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4" name="Google Shape;287;p43">
            <a:extLst>
              <a:ext uri="{FF2B5EF4-FFF2-40B4-BE49-F238E27FC236}">
                <a16:creationId xmlns:a16="http://schemas.microsoft.com/office/drawing/2014/main" id="{D2E279A4-EF88-F8C4-7AD0-716AD6260525}"/>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cxnSp>
        <p:nvCxnSpPr>
          <p:cNvPr id="3" name="Straight Connector 2">
            <a:extLst>
              <a:ext uri="{FF2B5EF4-FFF2-40B4-BE49-F238E27FC236}">
                <a16:creationId xmlns:a16="http://schemas.microsoft.com/office/drawing/2014/main" id="{501CD94B-CD25-F8FC-6165-C79AB68929AD}"/>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919134A-84EF-2E43-C4EF-AF77DD230CC1}"/>
              </a:ext>
            </a:extLst>
          </p:cNvPr>
          <p:cNvPicPr>
            <a:picLocks noChangeAspect="1"/>
          </p:cNvPicPr>
          <p:nvPr userDrawn="1"/>
        </p:nvPicPr>
        <p:blipFill>
          <a:blip r:embed="rId5"/>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118367531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Infor10x Bullets">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2056622" y="489084"/>
            <a:ext cx="12447351" cy="1828800"/>
          </a:xfrm>
        </p:spPr>
        <p:txBody>
          <a:bodyPr/>
          <a:lstStyle>
            <a:lvl1pPr algn="l">
              <a:defRPr>
                <a:solidFill>
                  <a:schemeClr val="bg2">
                    <a:lumMod val="25000"/>
                  </a:schemeClr>
                </a:solidFill>
                <a:latin typeface="+mj-lt"/>
              </a:defRPr>
            </a:lvl1pPr>
          </a:lstStyle>
          <a:p>
            <a:r>
              <a:rPr lang="en-US"/>
              <a:t>Click to edit title style</a:t>
            </a:r>
          </a:p>
        </p:txBody>
      </p:sp>
      <p:sp>
        <p:nvSpPr>
          <p:cNvPr id="7" name="Content Placeholder 2"/>
          <p:cNvSpPr>
            <a:spLocks noGrp="1"/>
          </p:cNvSpPr>
          <p:nvPr>
            <p:ph sz="quarter" idx="10" hasCustomPrompt="1"/>
          </p:nvPr>
        </p:nvSpPr>
        <p:spPr>
          <a:xfrm>
            <a:off x="2055811" y="2446940"/>
            <a:ext cx="12448164" cy="5768020"/>
          </a:xfrm>
        </p:spPr>
        <p:txBody>
          <a:bodyPr/>
          <a:lstStyle>
            <a:lvl1pPr>
              <a:lnSpc>
                <a:spcPct val="85000"/>
              </a:lnSpc>
              <a:defRPr sz="3000">
                <a:solidFill>
                  <a:schemeClr val="bg2">
                    <a:lumMod val="25000"/>
                  </a:schemeClr>
                </a:solidFill>
                <a:latin typeface="+mn-lt"/>
              </a:defRPr>
            </a:lvl1pPr>
            <a:lvl2pPr>
              <a:lnSpc>
                <a:spcPct val="85000"/>
              </a:lnSpc>
              <a:defRPr sz="2600">
                <a:solidFill>
                  <a:schemeClr val="bg2">
                    <a:lumMod val="25000"/>
                  </a:schemeClr>
                </a:solidFill>
                <a:latin typeface="+mn-lt"/>
              </a:defRPr>
            </a:lvl2pPr>
            <a:lvl3pPr>
              <a:lnSpc>
                <a:spcPct val="85000"/>
              </a:lnSpc>
              <a:defRPr sz="2200">
                <a:solidFill>
                  <a:schemeClr val="bg2">
                    <a:lumMod val="25000"/>
                  </a:schemeClr>
                </a:solidFill>
                <a:latin typeface="+mn-lt"/>
              </a:defRPr>
            </a:lvl3pPr>
            <a:lvl4pPr>
              <a:lnSpc>
                <a:spcPct val="85000"/>
              </a:lnSpc>
              <a:defRPr sz="1800">
                <a:solidFill>
                  <a:schemeClr val="bg2">
                    <a:lumMod val="25000"/>
                  </a:schemeClr>
                </a:solidFill>
                <a:latin typeface="+mn-lt"/>
              </a:defRPr>
            </a:lvl4pPr>
            <a:lvl5pPr>
              <a:lnSpc>
                <a:spcPct val="85000"/>
              </a:lnSpc>
              <a:defRPr sz="1600">
                <a:solidFill>
                  <a:schemeClr val="bg2">
                    <a:lumMod val="25000"/>
                  </a:schemeClr>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2656" y="1607384"/>
            <a:ext cx="617826" cy="531732"/>
          </a:xfrm>
          <a:prstGeom prst="rect">
            <a:avLst/>
          </a:prstGeom>
        </p:spPr>
      </p:pic>
    </p:spTree>
    <p:extLst>
      <p:ext uri="{BB962C8B-B14F-4D97-AF65-F5344CB8AC3E}">
        <p14:creationId xmlns:p14="http://schemas.microsoft.com/office/powerpoint/2010/main" val="196334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 - dark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059D4-BE1E-E90A-475B-97F4234E3D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10" name="Picture 9">
            <a:extLst>
              <a:ext uri="{FF2B5EF4-FFF2-40B4-BE49-F238E27FC236}">
                <a16:creationId xmlns:a16="http://schemas.microsoft.com/office/drawing/2014/main" id="{01430AD1-ABBC-030C-7123-883687598227}"/>
              </a:ext>
            </a:extLst>
          </p:cNvPr>
          <p:cNvPicPr>
            <a:picLocks noChangeAspect="1"/>
          </p:cNvPicPr>
          <p:nvPr userDrawn="1"/>
        </p:nvPicPr>
        <p:blipFill>
          <a:blip r:embed="rId3" cstate="screen">
            <a:alphaModFix amt="9000"/>
            <a:extLst>
              <a:ext uri="{28A0092B-C50C-407E-A947-70E740481C1C}">
                <a14:useLocalDpi xmlns:a14="http://schemas.microsoft.com/office/drawing/2010/main"/>
              </a:ext>
            </a:extLst>
          </a:blip>
          <a:srcRect/>
          <a:stretch/>
        </p:blipFill>
        <p:spPr>
          <a:xfrm>
            <a:off x="8177022" y="894890"/>
            <a:ext cx="7351553" cy="7354221"/>
          </a:xfrm>
          <a:prstGeom prst="rect">
            <a:avLst/>
          </a:prstGeom>
        </p:spPr>
      </p:pic>
      <p:pic>
        <p:nvPicPr>
          <p:cNvPr id="30" name="Graphic 29">
            <a:extLst>
              <a:ext uri="{FF2B5EF4-FFF2-40B4-BE49-F238E27FC236}">
                <a16:creationId xmlns:a16="http://schemas.microsoft.com/office/drawing/2014/main" id="{5F770ECE-F302-CFE4-9D35-FF21F0444F8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73584" y="882514"/>
            <a:ext cx="2071763" cy="865564"/>
          </a:xfrm>
          <a:prstGeom prst="rect">
            <a:avLst/>
          </a:prstGeom>
        </p:spPr>
      </p:pic>
      <p:sp>
        <p:nvSpPr>
          <p:cNvPr id="4" name="Google Shape;77;p17">
            <a:extLst>
              <a:ext uri="{FF2B5EF4-FFF2-40B4-BE49-F238E27FC236}">
                <a16:creationId xmlns:a16="http://schemas.microsoft.com/office/drawing/2014/main" id="{0AD76193-CCDA-F215-A1FF-5A9EEE8011EF}"/>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6" name="Text Placeholder 5">
            <a:extLst>
              <a:ext uri="{FF2B5EF4-FFF2-40B4-BE49-F238E27FC236}">
                <a16:creationId xmlns:a16="http://schemas.microsoft.com/office/drawing/2014/main" id="{F09DA05B-484E-E140-BC77-9EAF2387EA68}"/>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solidFill>
                  <a:schemeClr val="bg1"/>
                </a:solidFill>
              </a:defRPr>
            </a:lvl1pPr>
            <a:lvl2pPr marL="14288" indent="0">
              <a:lnSpc>
                <a:spcPct val="100000"/>
              </a:lnSpc>
              <a:spcBef>
                <a:spcPts val="0"/>
              </a:spcBef>
              <a:buNone/>
              <a:tabLst/>
              <a:defRPr sz="1200">
                <a:solidFill>
                  <a:schemeClr val="bg1"/>
                </a:solidFill>
              </a:defRPr>
            </a:lvl2pPr>
            <a:lvl3pPr marL="14288" indent="0">
              <a:lnSpc>
                <a:spcPct val="100000"/>
              </a:lnSpc>
              <a:spcBef>
                <a:spcPts val="2400"/>
              </a:spcBef>
              <a:buNone/>
              <a:tabLst/>
              <a:defRPr sz="1200">
                <a:solidFill>
                  <a:schemeClr val="bg1"/>
                </a:solidFill>
              </a:defRPr>
            </a:lvl3pPr>
          </a:lstStyle>
          <a:p>
            <a:pPr lvl="0"/>
            <a:r>
              <a:rPr lang="en-US"/>
              <a:t>Presenter Name</a:t>
            </a:r>
          </a:p>
          <a:p>
            <a:pPr lvl="1"/>
            <a:r>
              <a:rPr lang="en-US"/>
              <a:t>Role</a:t>
            </a:r>
          </a:p>
          <a:p>
            <a:pPr lvl="2"/>
            <a:r>
              <a:rPr lang="en-US"/>
              <a:t>Date 0000.00.00</a:t>
            </a:r>
          </a:p>
        </p:txBody>
      </p:sp>
      <p:sp>
        <p:nvSpPr>
          <p:cNvPr id="8" name="Picture Placeholder 7">
            <a:extLst>
              <a:ext uri="{FF2B5EF4-FFF2-40B4-BE49-F238E27FC236}">
                <a16:creationId xmlns:a16="http://schemas.microsoft.com/office/drawing/2014/main" id="{14FF3945-AE70-FBFB-B5FF-607104302CC7}"/>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9" name="Text Placeholder 5">
            <a:extLst>
              <a:ext uri="{FF2B5EF4-FFF2-40B4-BE49-F238E27FC236}">
                <a16:creationId xmlns:a16="http://schemas.microsoft.com/office/drawing/2014/main" id="{4DC1BE5B-AA3A-82A8-F077-298BDB14457D}"/>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sp>
        <p:nvSpPr>
          <p:cNvPr id="3" name="TextBox 2">
            <a:extLst>
              <a:ext uri="{FF2B5EF4-FFF2-40B4-BE49-F238E27FC236}">
                <a16:creationId xmlns:a16="http://schemas.microsoft.com/office/drawing/2014/main" id="{28233CE4-E564-9DCF-FCBD-EA06A89979FD}"/>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67" b="0" i="0" spc="0" baseline="0" err="1">
                <a:solidFill>
                  <a:schemeClr val="bg1">
                    <a:lumMod val="75000"/>
                  </a:schemeClr>
                </a:solidFill>
                <a:latin typeface="Arial" panose="020B0604020202020204" pitchFamily="34" charset="0"/>
                <a:ea typeface="Arial Regular" charset="0"/>
                <a:cs typeface="Arial Regular" charset="0"/>
              </a:rPr>
              <a:t>infor.com</a:t>
            </a:r>
            <a:endParaRPr lang="en-US" sz="1067" b="0" i="0" spc="0" baseline="0">
              <a:solidFill>
                <a:schemeClr val="bg1">
                  <a:lumMod val="75000"/>
                </a:schemeClr>
              </a:solidFill>
              <a:latin typeface="Arial" panose="020B0604020202020204" pitchFamily="34" charset="0"/>
              <a:ea typeface="Arial Regular" charset="0"/>
              <a:cs typeface="Arial Regular" charset="0"/>
            </a:endParaRPr>
          </a:p>
        </p:txBody>
      </p:sp>
      <p:cxnSp>
        <p:nvCxnSpPr>
          <p:cNvPr id="2" name="Straight Connector 1">
            <a:extLst>
              <a:ext uri="{FF2B5EF4-FFF2-40B4-BE49-F238E27FC236}">
                <a16:creationId xmlns:a16="http://schemas.microsoft.com/office/drawing/2014/main" id="{14A51F10-FC25-5208-C6EA-79C686CAB06C}"/>
              </a:ext>
            </a:extLst>
          </p:cNvPr>
          <p:cNvCxnSpPr>
            <a:cxnSpLocks/>
          </p:cNvCxnSpPr>
          <p:nvPr userDrawn="1"/>
        </p:nvCxnSpPr>
        <p:spPr>
          <a:xfrm>
            <a:off x="3208670" y="940981"/>
            <a:ext cx="0" cy="760228"/>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6F08DBC-0189-3079-4842-A80A70D7B85B}"/>
              </a:ext>
            </a:extLst>
          </p:cNvPr>
          <p:cNvPicPr>
            <a:picLocks noChangeAspect="1"/>
          </p:cNvPicPr>
          <p:nvPr userDrawn="1"/>
        </p:nvPicPr>
        <p:blipFill>
          <a:blip r:embed="rId6"/>
          <a:stretch>
            <a:fillRect/>
          </a:stretch>
        </p:blipFill>
        <p:spPr>
          <a:xfrm>
            <a:off x="3571200" y="745200"/>
            <a:ext cx="2078020" cy="1080000"/>
          </a:xfrm>
          <a:prstGeom prst="rect">
            <a:avLst/>
          </a:prstGeom>
        </p:spPr>
      </p:pic>
    </p:spTree>
    <p:extLst>
      <p:ext uri="{BB962C8B-B14F-4D97-AF65-F5344CB8AC3E}">
        <p14:creationId xmlns:p14="http://schemas.microsoft.com/office/powerpoint/2010/main" val="261048947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 dark option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059D4-BE1E-E90A-475B-97F4234E3D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11" name="Picture 10">
            <a:extLst>
              <a:ext uri="{FF2B5EF4-FFF2-40B4-BE49-F238E27FC236}">
                <a16:creationId xmlns:a16="http://schemas.microsoft.com/office/drawing/2014/main" id="{B96BE055-2694-AF38-3BA0-B3ECC73A8799}"/>
              </a:ext>
            </a:extLst>
          </p:cNvPr>
          <p:cNvPicPr>
            <a:picLocks noChangeAspect="1"/>
          </p:cNvPicPr>
          <p:nvPr userDrawn="1"/>
        </p:nvPicPr>
        <p:blipFill>
          <a:blip r:embed="rId3" cstate="screen">
            <a:alphaModFix amt="9000"/>
            <a:extLst>
              <a:ext uri="{28A0092B-C50C-407E-A947-70E740481C1C}">
                <a14:useLocalDpi xmlns:a14="http://schemas.microsoft.com/office/drawing/2010/main"/>
              </a:ext>
            </a:extLst>
          </a:blip>
          <a:srcRect/>
          <a:stretch/>
        </p:blipFill>
        <p:spPr>
          <a:xfrm>
            <a:off x="8177022" y="894890"/>
            <a:ext cx="7351553" cy="7354221"/>
          </a:xfrm>
          <a:prstGeom prst="rect">
            <a:avLst/>
          </a:prstGeom>
        </p:spPr>
      </p:pic>
      <p:pic>
        <p:nvPicPr>
          <p:cNvPr id="9" name="Graphic 8">
            <a:extLst>
              <a:ext uri="{FF2B5EF4-FFF2-40B4-BE49-F238E27FC236}">
                <a16:creationId xmlns:a16="http://schemas.microsoft.com/office/drawing/2014/main" id="{9FCD004D-53E8-A945-C058-825084AD361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73584" y="882514"/>
            <a:ext cx="2071763" cy="865564"/>
          </a:xfrm>
          <a:prstGeom prst="rect">
            <a:avLst/>
          </a:prstGeom>
        </p:spPr>
      </p:pic>
      <p:sp>
        <p:nvSpPr>
          <p:cNvPr id="3" name="Google Shape;77;p17">
            <a:extLst>
              <a:ext uri="{FF2B5EF4-FFF2-40B4-BE49-F238E27FC236}">
                <a16:creationId xmlns:a16="http://schemas.microsoft.com/office/drawing/2014/main" id="{519B944C-E578-7CAA-AFB8-E0683948A0E7}"/>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4" name="Text Placeholder 5">
            <a:extLst>
              <a:ext uri="{FF2B5EF4-FFF2-40B4-BE49-F238E27FC236}">
                <a16:creationId xmlns:a16="http://schemas.microsoft.com/office/drawing/2014/main" id="{11320162-7E45-1D66-F6EA-8ECA0A62AD0A}"/>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solidFill>
                  <a:schemeClr val="bg1"/>
                </a:solidFill>
              </a:defRPr>
            </a:lvl1pPr>
            <a:lvl2pPr marL="14288" indent="0">
              <a:lnSpc>
                <a:spcPct val="100000"/>
              </a:lnSpc>
              <a:spcBef>
                <a:spcPts val="0"/>
              </a:spcBef>
              <a:buNone/>
              <a:tabLst/>
              <a:defRPr sz="1200">
                <a:solidFill>
                  <a:schemeClr val="bg1"/>
                </a:solidFill>
              </a:defRPr>
            </a:lvl2pPr>
            <a:lvl3pPr marL="14288" indent="0">
              <a:lnSpc>
                <a:spcPct val="100000"/>
              </a:lnSpc>
              <a:spcBef>
                <a:spcPts val="2400"/>
              </a:spcBef>
              <a:buNone/>
              <a:tabLst/>
              <a:defRPr sz="1200">
                <a:solidFill>
                  <a:schemeClr val="bg1"/>
                </a:solidFill>
              </a:defRPr>
            </a:lvl3pPr>
          </a:lstStyle>
          <a:p>
            <a:pPr lvl="0"/>
            <a:r>
              <a:rPr lang="en-US"/>
              <a:t>Presenter Name</a:t>
            </a:r>
          </a:p>
          <a:p>
            <a:pPr lvl="1"/>
            <a:r>
              <a:rPr lang="en-US"/>
              <a:t>Role</a:t>
            </a:r>
          </a:p>
          <a:p>
            <a:pPr lvl="2"/>
            <a:r>
              <a:rPr lang="en-US"/>
              <a:t>Date 0000.00.00</a:t>
            </a:r>
          </a:p>
        </p:txBody>
      </p:sp>
      <p:sp>
        <p:nvSpPr>
          <p:cNvPr id="7" name="Picture Placeholder 7">
            <a:extLst>
              <a:ext uri="{FF2B5EF4-FFF2-40B4-BE49-F238E27FC236}">
                <a16:creationId xmlns:a16="http://schemas.microsoft.com/office/drawing/2014/main" id="{709FA338-A4A1-7E00-AEF5-8CD71C51E74E}"/>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10" name="Text Placeholder 5">
            <a:extLst>
              <a:ext uri="{FF2B5EF4-FFF2-40B4-BE49-F238E27FC236}">
                <a16:creationId xmlns:a16="http://schemas.microsoft.com/office/drawing/2014/main" id="{DF1A1F5D-1BB3-F05D-D4CA-9BAAFB5D630E}"/>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sp>
        <p:nvSpPr>
          <p:cNvPr id="6" name="TextBox 5">
            <a:extLst>
              <a:ext uri="{FF2B5EF4-FFF2-40B4-BE49-F238E27FC236}">
                <a16:creationId xmlns:a16="http://schemas.microsoft.com/office/drawing/2014/main" id="{F969A798-E77D-48B2-C8A6-82103F7A0815}"/>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67" b="0" i="0" spc="0" baseline="0" err="1">
                <a:solidFill>
                  <a:schemeClr val="bg1">
                    <a:lumMod val="75000"/>
                  </a:schemeClr>
                </a:solidFill>
                <a:latin typeface="Arial" panose="020B0604020202020204" pitchFamily="34" charset="0"/>
                <a:ea typeface="Arial Regular" charset="0"/>
                <a:cs typeface="Arial Regular" charset="0"/>
              </a:rPr>
              <a:t>infor.com</a:t>
            </a:r>
            <a:endParaRPr lang="en-US" sz="1067" b="0" i="0" spc="0" baseline="0">
              <a:solidFill>
                <a:schemeClr val="bg1">
                  <a:lumMod val="75000"/>
                </a:schemeClr>
              </a:solidFill>
              <a:latin typeface="Arial" panose="020B0604020202020204" pitchFamily="34" charset="0"/>
              <a:ea typeface="Arial Regular" charset="0"/>
              <a:cs typeface="Arial Regular" charset="0"/>
            </a:endParaRPr>
          </a:p>
        </p:txBody>
      </p:sp>
      <p:cxnSp>
        <p:nvCxnSpPr>
          <p:cNvPr id="2" name="Straight Connector 1">
            <a:extLst>
              <a:ext uri="{FF2B5EF4-FFF2-40B4-BE49-F238E27FC236}">
                <a16:creationId xmlns:a16="http://schemas.microsoft.com/office/drawing/2014/main" id="{26CC380C-2D30-086C-D698-77A667F8D709}"/>
              </a:ext>
            </a:extLst>
          </p:cNvPr>
          <p:cNvCxnSpPr>
            <a:cxnSpLocks/>
          </p:cNvCxnSpPr>
          <p:nvPr userDrawn="1"/>
        </p:nvCxnSpPr>
        <p:spPr>
          <a:xfrm>
            <a:off x="3208670" y="940981"/>
            <a:ext cx="0" cy="760228"/>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7422F9-561D-75A1-9911-A17C0C5C695E}"/>
              </a:ext>
            </a:extLst>
          </p:cNvPr>
          <p:cNvPicPr>
            <a:picLocks noChangeAspect="1"/>
          </p:cNvPicPr>
          <p:nvPr userDrawn="1"/>
        </p:nvPicPr>
        <p:blipFill>
          <a:blip r:embed="rId6"/>
          <a:stretch>
            <a:fillRect/>
          </a:stretch>
        </p:blipFill>
        <p:spPr>
          <a:xfrm>
            <a:off x="3571200" y="745200"/>
            <a:ext cx="2078020" cy="1080000"/>
          </a:xfrm>
          <a:prstGeom prst="rect">
            <a:avLst/>
          </a:prstGeom>
        </p:spPr>
      </p:pic>
    </p:spTree>
    <p:extLst>
      <p:ext uri="{BB962C8B-B14F-4D97-AF65-F5344CB8AC3E}">
        <p14:creationId xmlns:p14="http://schemas.microsoft.com/office/powerpoint/2010/main" val="257892200"/>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lide - dark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059D4-BE1E-E90A-475B-97F4234E3D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11" name="Picture 10">
            <a:extLst>
              <a:ext uri="{FF2B5EF4-FFF2-40B4-BE49-F238E27FC236}">
                <a16:creationId xmlns:a16="http://schemas.microsoft.com/office/drawing/2014/main" id="{7AC99473-92B8-F38F-9485-994EDF46C1F0}"/>
              </a:ext>
            </a:extLst>
          </p:cNvPr>
          <p:cNvPicPr>
            <a:picLocks noChangeAspect="1"/>
          </p:cNvPicPr>
          <p:nvPr userDrawn="1"/>
        </p:nvPicPr>
        <p:blipFill>
          <a:blip r:embed="rId3" cstate="screen">
            <a:alphaModFix amt="9000"/>
            <a:extLst>
              <a:ext uri="{28A0092B-C50C-407E-A947-70E740481C1C}">
                <a14:useLocalDpi xmlns:a14="http://schemas.microsoft.com/office/drawing/2010/main"/>
              </a:ext>
            </a:extLst>
          </a:blip>
          <a:srcRect/>
          <a:stretch/>
        </p:blipFill>
        <p:spPr>
          <a:xfrm>
            <a:off x="8177022" y="894890"/>
            <a:ext cx="7351553" cy="7354221"/>
          </a:xfrm>
          <a:prstGeom prst="rect">
            <a:avLst/>
          </a:prstGeom>
        </p:spPr>
      </p:pic>
      <p:pic>
        <p:nvPicPr>
          <p:cNvPr id="8" name="Graphic 7">
            <a:extLst>
              <a:ext uri="{FF2B5EF4-FFF2-40B4-BE49-F238E27FC236}">
                <a16:creationId xmlns:a16="http://schemas.microsoft.com/office/drawing/2014/main" id="{0E1C9FF1-846D-0BC8-CCD1-3C2A92F6279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73584" y="882514"/>
            <a:ext cx="2071763" cy="865564"/>
          </a:xfrm>
          <a:prstGeom prst="rect">
            <a:avLst/>
          </a:prstGeom>
        </p:spPr>
      </p:pic>
      <p:sp>
        <p:nvSpPr>
          <p:cNvPr id="4" name="Google Shape;77;p17">
            <a:extLst>
              <a:ext uri="{FF2B5EF4-FFF2-40B4-BE49-F238E27FC236}">
                <a16:creationId xmlns:a16="http://schemas.microsoft.com/office/drawing/2014/main" id="{84171062-1490-A4EF-CA1F-EDBB6C5934AD}"/>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6" name="Text Placeholder 5">
            <a:extLst>
              <a:ext uri="{FF2B5EF4-FFF2-40B4-BE49-F238E27FC236}">
                <a16:creationId xmlns:a16="http://schemas.microsoft.com/office/drawing/2014/main" id="{46D8C71F-669B-D0BB-09A4-D6C9FA4E47F3}"/>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solidFill>
                  <a:schemeClr val="bg1"/>
                </a:solidFill>
              </a:defRPr>
            </a:lvl1pPr>
            <a:lvl2pPr marL="14288" indent="0">
              <a:lnSpc>
                <a:spcPct val="100000"/>
              </a:lnSpc>
              <a:spcBef>
                <a:spcPts val="0"/>
              </a:spcBef>
              <a:buNone/>
              <a:tabLst/>
              <a:defRPr sz="1200">
                <a:solidFill>
                  <a:schemeClr val="bg1"/>
                </a:solidFill>
              </a:defRPr>
            </a:lvl2pPr>
            <a:lvl3pPr marL="14288" indent="0">
              <a:lnSpc>
                <a:spcPct val="100000"/>
              </a:lnSpc>
              <a:spcBef>
                <a:spcPts val="2400"/>
              </a:spcBef>
              <a:buNone/>
              <a:tabLst/>
              <a:defRPr sz="1200">
                <a:solidFill>
                  <a:schemeClr val="bg1"/>
                </a:solidFill>
              </a:defRPr>
            </a:lvl3pPr>
          </a:lstStyle>
          <a:p>
            <a:pPr lvl="0"/>
            <a:r>
              <a:rPr lang="en-US"/>
              <a:t>Presenter Name</a:t>
            </a:r>
          </a:p>
          <a:p>
            <a:pPr lvl="1"/>
            <a:r>
              <a:rPr lang="en-US"/>
              <a:t>Role</a:t>
            </a:r>
          </a:p>
          <a:p>
            <a:pPr lvl="2"/>
            <a:r>
              <a:rPr lang="en-US"/>
              <a:t>Date 0000.00.00</a:t>
            </a:r>
          </a:p>
        </p:txBody>
      </p:sp>
      <p:sp>
        <p:nvSpPr>
          <p:cNvPr id="9" name="Picture Placeholder 7">
            <a:extLst>
              <a:ext uri="{FF2B5EF4-FFF2-40B4-BE49-F238E27FC236}">
                <a16:creationId xmlns:a16="http://schemas.microsoft.com/office/drawing/2014/main" id="{40C8284F-0AA6-C638-B752-F8B895D5E929}"/>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10" name="Text Placeholder 5">
            <a:extLst>
              <a:ext uri="{FF2B5EF4-FFF2-40B4-BE49-F238E27FC236}">
                <a16:creationId xmlns:a16="http://schemas.microsoft.com/office/drawing/2014/main" id="{CA2F4A20-3EC0-BB56-5FE4-6474ED1A5D66}"/>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sp>
        <p:nvSpPr>
          <p:cNvPr id="3" name="TextBox 2">
            <a:extLst>
              <a:ext uri="{FF2B5EF4-FFF2-40B4-BE49-F238E27FC236}">
                <a16:creationId xmlns:a16="http://schemas.microsoft.com/office/drawing/2014/main" id="{D676D9A4-CAD6-788B-D1BE-0734AB8447B2}"/>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bg1">
                    <a:lumMod val="75000"/>
                  </a:schemeClr>
                </a:solidFill>
                <a:latin typeface="Arial" panose="020B0604020202020204" pitchFamily="34" charset="0"/>
                <a:ea typeface="Arial Regular" charset="0"/>
                <a:cs typeface="Arial Regular" charset="0"/>
              </a:rPr>
              <a:t>Copyright © 2025. Infor. All Rights Reserved. </a:t>
            </a:r>
            <a:r>
              <a:rPr lang="en-US" sz="1067" b="0" i="0" spc="0" baseline="0" err="1">
                <a:solidFill>
                  <a:schemeClr val="bg1">
                    <a:lumMod val="75000"/>
                  </a:schemeClr>
                </a:solidFill>
                <a:latin typeface="Arial" panose="020B0604020202020204" pitchFamily="34" charset="0"/>
                <a:ea typeface="Arial Regular" charset="0"/>
                <a:cs typeface="Arial Regular" charset="0"/>
              </a:rPr>
              <a:t>infor.com</a:t>
            </a:r>
            <a:endParaRPr lang="en-US" sz="1067" b="0" i="0" spc="0" baseline="0">
              <a:solidFill>
                <a:schemeClr val="bg1">
                  <a:lumMod val="75000"/>
                </a:schemeClr>
              </a:solidFill>
              <a:latin typeface="Arial" panose="020B0604020202020204" pitchFamily="34" charset="0"/>
              <a:ea typeface="Arial Regular" charset="0"/>
              <a:cs typeface="Arial Regular" charset="0"/>
            </a:endParaRPr>
          </a:p>
        </p:txBody>
      </p:sp>
      <p:cxnSp>
        <p:nvCxnSpPr>
          <p:cNvPr id="2" name="Straight Connector 1">
            <a:extLst>
              <a:ext uri="{FF2B5EF4-FFF2-40B4-BE49-F238E27FC236}">
                <a16:creationId xmlns:a16="http://schemas.microsoft.com/office/drawing/2014/main" id="{719B4DE6-CDB8-A3A5-537A-388847CEA0AE}"/>
              </a:ext>
            </a:extLst>
          </p:cNvPr>
          <p:cNvCxnSpPr>
            <a:cxnSpLocks/>
          </p:cNvCxnSpPr>
          <p:nvPr userDrawn="1"/>
        </p:nvCxnSpPr>
        <p:spPr>
          <a:xfrm>
            <a:off x="3208670" y="940981"/>
            <a:ext cx="0" cy="760228"/>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B5EDF0-51EB-CD1A-4054-F8C70294AA08}"/>
              </a:ext>
            </a:extLst>
          </p:cNvPr>
          <p:cNvPicPr>
            <a:picLocks noChangeAspect="1"/>
          </p:cNvPicPr>
          <p:nvPr userDrawn="1"/>
        </p:nvPicPr>
        <p:blipFill>
          <a:blip r:embed="rId6"/>
          <a:stretch>
            <a:fillRect/>
          </a:stretch>
        </p:blipFill>
        <p:spPr>
          <a:xfrm>
            <a:off x="3571200" y="745200"/>
            <a:ext cx="2078020" cy="1080000"/>
          </a:xfrm>
          <a:prstGeom prst="rect">
            <a:avLst/>
          </a:prstGeom>
        </p:spPr>
      </p:pic>
    </p:spTree>
    <p:extLst>
      <p:ext uri="{BB962C8B-B14F-4D97-AF65-F5344CB8AC3E}">
        <p14:creationId xmlns:p14="http://schemas.microsoft.com/office/powerpoint/2010/main" val="192442008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 light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AA3F8-5640-343A-DB6E-360BC56C71F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7" name="Picture 6" descr="A yellow and grey logo&#10;&#10;Description automatically generated">
            <a:extLst>
              <a:ext uri="{FF2B5EF4-FFF2-40B4-BE49-F238E27FC236}">
                <a16:creationId xmlns:a16="http://schemas.microsoft.com/office/drawing/2014/main" id="{A427A6FF-0268-0C31-940E-FDC950CBEB13}"/>
              </a:ext>
            </a:extLst>
          </p:cNvPr>
          <p:cNvPicPr>
            <a:picLocks noChangeAspect="1"/>
          </p:cNvPicPr>
          <p:nvPr userDrawn="1"/>
        </p:nvPicPr>
        <p:blipFill>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77022" y="894890"/>
            <a:ext cx="7351554" cy="7354221"/>
          </a:xfrm>
          <a:prstGeom prst="rect">
            <a:avLst/>
          </a:prstGeom>
        </p:spPr>
      </p:pic>
      <p:sp>
        <p:nvSpPr>
          <p:cNvPr id="12" name="Google Shape;77;p17">
            <a:extLst>
              <a:ext uri="{FF2B5EF4-FFF2-40B4-BE49-F238E27FC236}">
                <a16:creationId xmlns:a16="http://schemas.microsoft.com/office/drawing/2014/main" id="{C42EC10A-FE93-62F5-172C-AC419CEFB4A7}"/>
              </a:ext>
            </a:extLst>
          </p:cNvPr>
          <p:cNvSpPr txBox="1">
            <a:spLocks noGrp="1"/>
          </p:cNvSpPr>
          <p:nvPr>
            <p:ph type="title" hasCustomPrompt="1"/>
          </p:nvPr>
        </p:nvSpPr>
        <p:spPr>
          <a:xfrm>
            <a:off x="731520" y="4071251"/>
            <a:ext cx="8316452" cy="249557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6" name="Graphic 5">
            <a:extLst>
              <a:ext uri="{FF2B5EF4-FFF2-40B4-BE49-F238E27FC236}">
                <a16:creationId xmlns:a16="http://schemas.microsoft.com/office/drawing/2014/main" id="{838AE420-269B-249E-F216-6D2BC9B5EFC9}"/>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73582" y="8289519"/>
            <a:ext cx="927574" cy="387532"/>
          </a:xfrm>
          <a:prstGeom prst="rect">
            <a:avLst/>
          </a:prstGeom>
        </p:spPr>
      </p:pic>
      <p:sp>
        <p:nvSpPr>
          <p:cNvPr id="14" name="Google Shape;287;p43">
            <a:extLst>
              <a:ext uri="{FF2B5EF4-FFF2-40B4-BE49-F238E27FC236}">
                <a16:creationId xmlns:a16="http://schemas.microsoft.com/office/drawing/2014/main" id="{D7572F04-1FDA-90EC-7C9C-EB7DD69D6BEF}"/>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15" name="TextBox 14">
            <a:extLst>
              <a:ext uri="{FF2B5EF4-FFF2-40B4-BE49-F238E27FC236}">
                <a16:creationId xmlns:a16="http://schemas.microsoft.com/office/drawing/2014/main" id="{42B7DD7F-1A32-35E4-F159-E548CFCC536A}"/>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6" name="Footer Placeholder 3">
            <a:extLst>
              <a:ext uri="{FF2B5EF4-FFF2-40B4-BE49-F238E27FC236}">
                <a16:creationId xmlns:a16="http://schemas.microsoft.com/office/drawing/2014/main" id="{8708B5DA-78FD-E06C-369A-FDA1D05788BE}"/>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Text Placeholder 5">
            <a:extLst>
              <a:ext uri="{FF2B5EF4-FFF2-40B4-BE49-F238E27FC236}">
                <a16:creationId xmlns:a16="http://schemas.microsoft.com/office/drawing/2014/main" id="{AA26A87A-9E9E-C8F5-E2E6-33FA94217EAD}"/>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cxnSp>
        <p:nvCxnSpPr>
          <p:cNvPr id="2" name="Straight Connector 1">
            <a:extLst>
              <a:ext uri="{FF2B5EF4-FFF2-40B4-BE49-F238E27FC236}">
                <a16:creationId xmlns:a16="http://schemas.microsoft.com/office/drawing/2014/main" id="{9CA3819D-2545-1340-7B1E-787EE9BF6BC1}"/>
              </a:ext>
            </a:extLst>
          </p:cNvPr>
          <p:cNvCxnSpPr>
            <a:cxnSpLocks/>
          </p:cNvCxnSpPr>
          <p:nvPr userDrawn="1"/>
        </p:nvCxnSpPr>
        <p:spPr>
          <a:xfrm>
            <a:off x="1970231" y="8325853"/>
            <a:ext cx="0" cy="344955"/>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2AB8B9-194B-E99A-F6CA-D0499EC481E4}"/>
              </a:ext>
            </a:extLst>
          </p:cNvPr>
          <p:cNvPicPr>
            <a:picLocks noChangeAspect="1"/>
          </p:cNvPicPr>
          <p:nvPr userDrawn="1"/>
        </p:nvPicPr>
        <p:blipFill>
          <a:blip r:embed="rId7"/>
          <a:stretch>
            <a:fillRect/>
          </a:stretch>
        </p:blipFill>
        <p:spPr>
          <a:xfrm>
            <a:off x="2192519" y="8249111"/>
            <a:ext cx="927681" cy="482139"/>
          </a:xfrm>
          <a:prstGeom prst="rect">
            <a:avLst/>
          </a:prstGeom>
        </p:spPr>
      </p:pic>
    </p:spTree>
    <p:extLst>
      <p:ext uri="{BB962C8B-B14F-4D97-AF65-F5344CB8AC3E}">
        <p14:creationId xmlns:p14="http://schemas.microsoft.com/office/powerpoint/2010/main" val="420970881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2.sv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Google Shape;287;p43">
            <a:extLst>
              <a:ext uri="{FF2B5EF4-FFF2-40B4-BE49-F238E27FC236}">
                <a16:creationId xmlns:a16="http://schemas.microsoft.com/office/drawing/2014/main" id="{6DC481CE-B5D8-06B1-593D-E5859DB75701}"/>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pic>
        <p:nvPicPr>
          <p:cNvPr id="8" name="Graphic 7">
            <a:extLst>
              <a:ext uri="{FF2B5EF4-FFF2-40B4-BE49-F238E27FC236}">
                <a16:creationId xmlns:a16="http://schemas.microsoft.com/office/drawing/2014/main" id="{9D909295-1D29-87D8-D8BE-E65D2BC029DB}"/>
              </a:ext>
            </a:extLst>
          </p:cNvPr>
          <p:cNvPicPr>
            <a:picLocks noChangeAspect="1"/>
          </p:cNvPicPr>
          <p:nvPr userDrawn="1"/>
        </p:nvPicPr>
        <p:blipFill>
          <a:blip r:embed="rId60" cstate="screen">
            <a:extLst>
              <a:ext uri="{28A0092B-C50C-407E-A947-70E740481C1C}">
                <a14:useLocalDpi xmlns:a14="http://schemas.microsoft.com/office/drawing/2010/main"/>
              </a:ext>
              <a:ext uri="{96DAC541-7B7A-43D3-8B79-37D633B846F1}">
                <asvg:svgBlip xmlns:asvg="http://schemas.microsoft.com/office/drawing/2016/SVG/main" r:embed="rId61"/>
              </a:ext>
            </a:extLst>
          </a:blip>
          <a:srcRect/>
          <a:stretch/>
        </p:blipFill>
        <p:spPr>
          <a:xfrm>
            <a:off x="773582" y="8289519"/>
            <a:ext cx="927574" cy="387532"/>
          </a:xfrm>
          <a:prstGeom prst="rect">
            <a:avLst/>
          </a:prstGeom>
        </p:spPr>
      </p:pic>
      <p:sp>
        <p:nvSpPr>
          <p:cNvPr id="2" name="TextBox 1">
            <a:extLst>
              <a:ext uri="{FF2B5EF4-FFF2-40B4-BE49-F238E27FC236}">
                <a16:creationId xmlns:a16="http://schemas.microsoft.com/office/drawing/2014/main" id="{39E65764-AD3E-0793-0444-76191B8CBA60}"/>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2025.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3" name="Title Placeholder 2">
            <a:extLst>
              <a:ext uri="{FF2B5EF4-FFF2-40B4-BE49-F238E27FC236}">
                <a16:creationId xmlns:a16="http://schemas.microsoft.com/office/drawing/2014/main" id="{5269A557-E057-6D35-9C51-17B7B16E3027}"/>
              </a:ext>
            </a:extLst>
          </p:cNvPr>
          <p:cNvSpPr>
            <a:spLocks noGrp="1"/>
          </p:cNvSpPr>
          <p:nvPr>
            <p:ph type="title"/>
          </p:nvPr>
        </p:nvSpPr>
        <p:spPr>
          <a:xfrm>
            <a:off x="777240" y="621792"/>
            <a:ext cx="14548326" cy="983999"/>
          </a:xfrm>
          <a:prstGeom prst="rect">
            <a:avLst/>
          </a:prstGeom>
          <a:noFill/>
          <a:ln>
            <a:noFill/>
          </a:ln>
        </p:spPr>
        <p:txBody>
          <a:bodyPr spcFirstLastPara="1" vert="horz" wrap="square" lIns="0" tIns="0" rIns="0" bIns="0" rtlCol="0" anchor="t" anchorCtr="0">
            <a:noAutofit/>
          </a:bodyPr>
          <a:lstStyle/>
          <a:p>
            <a:pPr lvl="0">
              <a:lnSpc>
                <a:spcPct val="100000"/>
              </a:lnSpc>
              <a:spcBef>
                <a:spcPts val="0"/>
              </a:spcBef>
              <a:spcAft>
                <a:spcPts val="0"/>
              </a:spcAft>
              <a:buClr>
                <a:schemeClr val="lt1"/>
              </a:buClr>
              <a:buSzPts val="2800"/>
            </a:pPr>
            <a:r>
              <a:rPr lang="en-GB"/>
              <a:t>Click to edit Master title style</a:t>
            </a:r>
            <a:endParaRPr lang="en-US"/>
          </a:p>
        </p:txBody>
      </p:sp>
      <p:sp>
        <p:nvSpPr>
          <p:cNvPr id="4" name="Footer Placeholder 3">
            <a:extLst>
              <a:ext uri="{FF2B5EF4-FFF2-40B4-BE49-F238E27FC236}">
                <a16:creationId xmlns:a16="http://schemas.microsoft.com/office/drawing/2014/main" id="{195B0392-EA06-7F6A-3190-CCFA186E7D85}"/>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3312043803"/>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705" r:id="rId5"/>
    <p:sldLayoutId id="2147483751" r:id="rId6"/>
    <p:sldLayoutId id="2147483753" r:id="rId7"/>
    <p:sldLayoutId id="2147483756" r:id="rId8"/>
    <p:sldLayoutId id="2147483763" r:id="rId9"/>
    <p:sldLayoutId id="2147483765" r:id="rId10"/>
    <p:sldLayoutId id="2147483762" r:id="rId11"/>
    <p:sldLayoutId id="2147483766" r:id="rId12"/>
    <p:sldLayoutId id="2147483807" r:id="rId13"/>
    <p:sldLayoutId id="2147483785" r:id="rId14"/>
    <p:sldLayoutId id="2147483808" r:id="rId15"/>
    <p:sldLayoutId id="2147483809" r:id="rId16"/>
    <p:sldLayoutId id="2147483731" r:id="rId17"/>
    <p:sldLayoutId id="2147483760" r:id="rId18"/>
    <p:sldLayoutId id="2147483759" r:id="rId19"/>
    <p:sldLayoutId id="2147483764" r:id="rId20"/>
    <p:sldLayoutId id="2147483761" r:id="rId21"/>
    <p:sldLayoutId id="2147483714" r:id="rId22"/>
    <p:sldLayoutId id="2147483747" r:id="rId23"/>
    <p:sldLayoutId id="2147483802" r:id="rId24"/>
    <p:sldLayoutId id="2147483741" r:id="rId25"/>
    <p:sldLayoutId id="2147483745" r:id="rId26"/>
    <p:sldLayoutId id="2147483803" r:id="rId27"/>
    <p:sldLayoutId id="2147483737" r:id="rId28"/>
    <p:sldLayoutId id="2147483736" r:id="rId29"/>
    <p:sldLayoutId id="2147483805" r:id="rId30"/>
    <p:sldLayoutId id="2147483742" r:id="rId31"/>
    <p:sldLayoutId id="2147483743" r:id="rId32"/>
    <p:sldLayoutId id="2147483806" r:id="rId33"/>
    <p:sldLayoutId id="2147483815" r:id="rId34"/>
    <p:sldLayoutId id="2147483792" r:id="rId35"/>
    <p:sldLayoutId id="2147483793" r:id="rId36"/>
    <p:sldLayoutId id="2147483794" r:id="rId37"/>
    <p:sldLayoutId id="2147483795" r:id="rId38"/>
    <p:sldLayoutId id="2147483796" r:id="rId39"/>
    <p:sldLayoutId id="2147483797" r:id="rId40"/>
    <p:sldLayoutId id="2147483798" r:id="rId41"/>
    <p:sldLayoutId id="2147483791" r:id="rId42"/>
    <p:sldLayoutId id="2147483786" r:id="rId43"/>
    <p:sldLayoutId id="2147483787" r:id="rId44"/>
    <p:sldLayoutId id="2147483788" r:id="rId45"/>
    <p:sldLayoutId id="2147483789" r:id="rId46"/>
    <p:sldLayoutId id="2147483790" r:id="rId47"/>
    <p:sldLayoutId id="2147483770" r:id="rId48"/>
    <p:sldLayoutId id="2147483771" r:id="rId49"/>
    <p:sldLayoutId id="2147483772" r:id="rId50"/>
    <p:sldLayoutId id="2147483738" r:id="rId51"/>
    <p:sldLayoutId id="2147483769" r:id="rId52"/>
    <p:sldLayoutId id="2147483744" r:id="rId53"/>
    <p:sldLayoutId id="2147483768" r:id="rId54"/>
    <p:sldLayoutId id="2147483820" r:id="rId55"/>
    <p:sldLayoutId id="2147483819" r:id="rId56"/>
    <p:sldLayoutId id="2147483816" r:id="rId57"/>
    <p:sldLayoutId id="2147483821" r:id="rId58"/>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hf sldNum="0" hdr="0" ftr="0" dt="0"/>
  <p:txStyles>
    <p:titleStyle>
      <a:lvl1pPr algn="l" defTabSz="1219110" rtl="0" eaLnBrk="1" latinLnBrk="0" hangingPunct="1">
        <a:lnSpc>
          <a:spcPct val="90000"/>
        </a:lnSpc>
        <a:spcBef>
          <a:spcPct val="0"/>
        </a:spcBef>
        <a:buNone/>
        <a:defRPr lang="en-US" sz="4400" b="1" i="0" kern="1200" smtClean="0">
          <a:solidFill>
            <a:schemeClr val="tx1"/>
          </a:solidFill>
          <a:latin typeface="Arial" panose="020B0604020202020204" pitchFamily="34" charset="0"/>
          <a:ea typeface="+mj-ea"/>
          <a:cs typeface="Arial" panose="020B0604020202020204" pitchFamily="34" charset="0"/>
        </a:defRPr>
      </a:lvl1pPr>
    </p:titleStyle>
    <p:body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pos="481" userDrawn="1">
          <p15:clr>
            <a:srgbClr val="F26B43"/>
          </p15:clr>
        </p15:guide>
        <p15:guide id="4" orient="horz" pos="480" userDrawn="1">
          <p15:clr>
            <a:srgbClr val="F26B43"/>
          </p15:clr>
        </p15:guide>
        <p15:guide id="5" orient="horz" pos="5112" userDrawn="1">
          <p15:clr>
            <a:srgbClr val="F26B43"/>
          </p15:clr>
        </p15:guide>
        <p15:guide id="6" pos="9761" userDrawn="1">
          <p15:clr>
            <a:srgbClr val="F26B43"/>
          </p15:clr>
        </p15:guide>
        <p15:guide id="7" orient="horz" pos="54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7.xml"/><Relationship Id="rId5" Type="http://schemas.openxmlformats.org/officeDocument/2006/relationships/image" Target="../media/image38.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7.xml"/><Relationship Id="rId5" Type="http://schemas.openxmlformats.org/officeDocument/2006/relationships/image" Target="../media/image39.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40.png"/><Relationship Id="rId5" Type="http://schemas.openxmlformats.org/officeDocument/2006/relationships/hyperlink" Target="https://code.visualstudio.com/" TargetMode="External"/><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7.xml"/><Relationship Id="rId5" Type="http://schemas.openxmlformats.org/officeDocument/2006/relationships/image" Target="../media/image45.png"/><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7.xml"/><Relationship Id="rId5" Type="http://schemas.openxmlformats.org/officeDocument/2006/relationships/image" Target="../media/image48.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7.xml"/><Relationship Id="rId5" Type="http://schemas.openxmlformats.org/officeDocument/2006/relationships/image" Target="../media/image49.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7.xml"/><Relationship Id="rId5" Type="http://schemas.openxmlformats.org/officeDocument/2006/relationships/image" Target="../media/image50.png"/><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57.xml"/><Relationship Id="rId5" Type="http://schemas.openxmlformats.org/officeDocument/2006/relationships/image" Target="../media/image31.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mingle-portal.inforcloudsuite.com/v2/SLSGDENA209_AX1" TargetMode="External"/><Relationship Id="rId2" Type="http://schemas.openxmlformats.org/officeDocument/2006/relationships/notesSlide" Target="../notesSlides/notesSlide4.xml"/><Relationship Id="rId1" Type="http://schemas.openxmlformats.org/officeDocument/2006/relationships/slideLayout" Target="../slideLayouts/slideLayout57.xml"/><Relationship Id="rId5" Type="http://schemas.openxmlformats.org/officeDocument/2006/relationships/image" Target="../media/image32.png"/><Relationship Id="rId4" Type="http://schemas.openxmlformats.org/officeDocument/2006/relationships/hyperlink" Target="https://github.com/vaewc/p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7.xml"/><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hyperlink" Target="https://nodejs.org/en/download" TargetMode="External"/><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nodejs.org/dist/v18.20.6/node-v18.20.6-x64.ms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product&#10;&#10;Description automatically generated with medium confidence">
            <a:extLst>
              <a:ext uri="{FF2B5EF4-FFF2-40B4-BE49-F238E27FC236}">
                <a16:creationId xmlns:a16="http://schemas.microsoft.com/office/drawing/2014/main" id="{5EDF5225-9C49-CC99-B6C2-24196578CD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46431" y="1966710"/>
            <a:ext cx="2312417" cy="1562407"/>
          </a:xfrm>
          <a:prstGeom prst="rect">
            <a:avLst/>
          </a:prstGeom>
          <a:effectLst>
            <a:outerShdw blurRad="381000" dist="38100" dir="2700000" algn="tl" rotWithShape="0">
              <a:prstClr val="black">
                <a:alpha val="20000"/>
              </a:prstClr>
            </a:outerShdw>
          </a:effectLst>
        </p:spPr>
      </p:pic>
      <p:sp>
        <p:nvSpPr>
          <p:cNvPr id="29" name="Text Placeholder 28">
            <a:extLst>
              <a:ext uri="{FF2B5EF4-FFF2-40B4-BE49-F238E27FC236}">
                <a16:creationId xmlns:a16="http://schemas.microsoft.com/office/drawing/2014/main" id="{E41E365D-2092-3812-A8E8-00A6614F6C40}"/>
              </a:ext>
            </a:extLst>
          </p:cNvPr>
          <p:cNvSpPr>
            <a:spLocks noGrp="1"/>
          </p:cNvSpPr>
          <p:nvPr>
            <p:ph type="body" sz="quarter" idx="16"/>
          </p:nvPr>
        </p:nvSpPr>
        <p:spPr>
          <a:xfrm>
            <a:off x="777239" y="6492240"/>
            <a:ext cx="4406601" cy="738664"/>
          </a:xfrm>
        </p:spPr>
        <p:txBody>
          <a:bodyPr/>
          <a:lstStyle/>
          <a:p>
            <a:pPr lvl="0"/>
            <a:r>
              <a:rPr lang="en-US" dirty="0"/>
              <a:t>Chris Weaver, Matt Agler, Mike Huston</a:t>
            </a:r>
          </a:p>
          <a:p>
            <a:pPr lvl="2"/>
            <a:r>
              <a:rPr lang="en-US" dirty="0"/>
              <a:t>February 26, 2025</a:t>
            </a:r>
          </a:p>
        </p:txBody>
      </p:sp>
      <p:sp>
        <p:nvSpPr>
          <p:cNvPr id="6" name="Text Placeholder 5">
            <a:extLst>
              <a:ext uri="{FF2B5EF4-FFF2-40B4-BE49-F238E27FC236}">
                <a16:creationId xmlns:a16="http://schemas.microsoft.com/office/drawing/2014/main" id="{2C79C1CD-954E-5953-1FD0-81232C3C3BBF}"/>
              </a:ext>
            </a:extLst>
          </p:cNvPr>
          <p:cNvSpPr>
            <a:spLocks noGrp="1"/>
          </p:cNvSpPr>
          <p:nvPr>
            <p:ph type="body" sz="quarter" idx="10"/>
          </p:nvPr>
        </p:nvSpPr>
        <p:spPr/>
        <p:txBody>
          <a:bodyPr/>
          <a:lstStyle/>
          <a:p>
            <a:r>
              <a:rPr lang="en-US"/>
              <a:t>2025 SUN Elevate</a:t>
            </a:r>
          </a:p>
        </p:txBody>
      </p:sp>
      <p:sp>
        <p:nvSpPr>
          <p:cNvPr id="11" name="Rounded Rectangle 10">
            <a:extLst>
              <a:ext uri="{FF2B5EF4-FFF2-40B4-BE49-F238E27FC236}">
                <a16:creationId xmlns:a16="http://schemas.microsoft.com/office/drawing/2014/main" id="{FF176F64-E31F-D30D-61D7-9EF0FB7DE9BE}"/>
              </a:ext>
            </a:extLst>
          </p:cNvPr>
          <p:cNvSpPr/>
          <p:nvPr/>
        </p:nvSpPr>
        <p:spPr>
          <a:xfrm>
            <a:off x="12127832" y="2163468"/>
            <a:ext cx="3356179" cy="664205"/>
          </a:xfrm>
          <a:prstGeom prst="roundRect">
            <a:avLst>
              <a:gd name="adj" fmla="val 34633"/>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0" i="0">
                <a:solidFill>
                  <a:schemeClr val="tx1"/>
                </a:solidFill>
                <a:latin typeface="Arial" panose="020B0604020202020204" pitchFamily="34" charset="0"/>
              </a:rPr>
              <a:t>CLOUDSUITE SOLUTIONS</a:t>
            </a:r>
          </a:p>
        </p:txBody>
      </p:sp>
      <p:sp>
        <p:nvSpPr>
          <p:cNvPr id="8" name="Title 7">
            <a:extLst>
              <a:ext uri="{FF2B5EF4-FFF2-40B4-BE49-F238E27FC236}">
                <a16:creationId xmlns:a16="http://schemas.microsoft.com/office/drawing/2014/main" id="{EC3BCE57-445F-35A0-EC99-42701B8CC425}"/>
              </a:ext>
            </a:extLst>
          </p:cNvPr>
          <p:cNvSpPr>
            <a:spLocks noGrp="1"/>
          </p:cNvSpPr>
          <p:nvPr>
            <p:ph type="title"/>
          </p:nvPr>
        </p:nvSpPr>
        <p:spPr/>
        <p:txBody>
          <a:bodyPr/>
          <a:lstStyle/>
          <a:p>
            <a:r>
              <a:rPr lang="en-US" dirty="0"/>
              <a:t>Testing Best Practices</a:t>
            </a:r>
          </a:p>
        </p:txBody>
      </p:sp>
    </p:spTree>
    <p:extLst>
      <p:ext uri="{BB962C8B-B14F-4D97-AF65-F5344CB8AC3E}">
        <p14:creationId xmlns:p14="http://schemas.microsoft.com/office/powerpoint/2010/main" val="1007432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FD44-9727-C144-6540-DC735755B115}"/>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9912748-1A86-984C-1C29-1B330282C027}"/>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FF586B58-1B0A-E94B-3A4F-BF16837D424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9A5A3E92-923F-D6EF-DE82-12AC40A479AA}"/>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8A765B25-6DDD-338F-848C-A2A9D7886E61}"/>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3" name="Content">
            <a:extLst>
              <a:ext uri="{FF2B5EF4-FFF2-40B4-BE49-F238E27FC236}">
                <a16:creationId xmlns:a16="http://schemas.microsoft.com/office/drawing/2014/main" id="{F2073D82-F1D0-75F9-DFAC-CDBF7032C851}"/>
              </a:ext>
            </a:extLst>
          </p:cNvPr>
          <p:cNvSpPr txBox="1"/>
          <p:nvPr/>
        </p:nvSpPr>
        <p:spPr>
          <a:xfrm>
            <a:off x="775867" y="4356148"/>
            <a:ext cx="6983332" cy="907364"/>
          </a:xfrm>
          <a:prstGeom prst="rect">
            <a:avLst/>
          </a:prstGeom>
          <a:noFill/>
        </p:spPr>
        <p:txBody>
          <a:bodyPr wrap="square" lIns="0" tIns="0" rIns="0" bIns="0" numCol="1" spcCol="731520" rtlCol="0" anchor="t">
            <a:spAutoFit/>
          </a:bodyPr>
          <a:lstStyle/>
          <a:p>
            <a:pPr marL="457200" indent="-457200">
              <a:lnSpc>
                <a:spcPct val="110000"/>
              </a:lnSpc>
              <a:spcAft>
                <a:spcPts val="2000"/>
              </a:spcAft>
              <a:buClrTx/>
              <a:buFont typeface="+mj-lt"/>
              <a:buAutoNum type="arabicPeriod"/>
            </a:pPr>
            <a:r>
              <a:rPr lang="en-US" sz="2000" dirty="0"/>
              <a:t>At each prompt, answer with highlighted value</a:t>
            </a:r>
          </a:p>
          <a:p>
            <a:pPr marL="457200" indent="-457200">
              <a:lnSpc>
                <a:spcPct val="110000"/>
              </a:lnSpc>
              <a:spcAft>
                <a:spcPts val="2000"/>
              </a:spcAft>
              <a:buClrTx/>
              <a:buFont typeface="+mj-lt"/>
              <a:buAutoNum type="arabicPeriod"/>
            </a:pPr>
            <a:endParaRPr lang="en-US" sz="2000" dirty="0">
              <a:solidFill>
                <a:schemeClr val="tx1"/>
              </a:solidFill>
              <a:latin typeface="Arial" panose="020B0604020202020204" pitchFamily="34" charset="0"/>
              <a:ea typeface="Source Sans Pro" panose="020B0503030403020204" pitchFamily="34" charset="0"/>
            </a:endParaRPr>
          </a:p>
        </p:txBody>
      </p:sp>
      <p:sp>
        <p:nvSpPr>
          <p:cNvPr id="4" name="Content">
            <a:extLst>
              <a:ext uri="{FF2B5EF4-FFF2-40B4-BE49-F238E27FC236}">
                <a16:creationId xmlns:a16="http://schemas.microsoft.com/office/drawing/2014/main" id="{205748D2-1D7C-4298-9E6E-076FE1432EE0}"/>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Install Playwright</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pic>
        <p:nvPicPr>
          <p:cNvPr id="5" name="Picture 4">
            <a:extLst>
              <a:ext uri="{FF2B5EF4-FFF2-40B4-BE49-F238E27FC236}">
                <a16:creationId xmlns:a16="http://schemas.microsoft.com/office/drawing/2014/main" id="{A025CDF8-D3D6-7527-A807-AE4F3AFA639F}"/>
              </a:ext>
            </a:extLst>
          </p:cNvPr>
          <p:cNvPicPr>
            <a:picLocks noChangeAspect="1"/>
          </p:cNvPicPr>
          <p:nvPr/>
        </p:nvPicPr>
        <p:blipFill>
          <a:blip r:embed="rId5"/>
          <a:stretch>
            <a:fillRect/>
          </a:stretch>
        </p:blipFill>
        <p:spPr>
          <a:xfrm>
            <a:off x="3287328" y="4685443"/>
            <a:ext cx="10609524" cy="2476190"/>
          </a:xfrm>
          <a:prstGeom prst="rect">
            <a:avLst/>
          </a:prstGeom>
        </p:spPr>
      </p:pic>
    </p:spTree>
    <p:extLst>
      <p:ext uri="{BB962C8B-B14F-4D97-AF65-F5344CB8AC3E}">
        <p14:creationId xmlns:p14="http://schemas.microsoft.com/office/powerpoint/2010/main" val="248129737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336D8-E52B-565B-39B4-17DD386F5984}"/>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6BBAF76-2B89-E8D8-DA78-75DC2590938F}"/>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EB26DAD7-2806-F355-EA92-216FDA41788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68D5C0D4-ED0D-0AEC-50C7-E6BE4F9AAD9D}"/>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5DBFF615-42AA-A820-1067-0B9A695DA876}"/>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3" name="Content">
            <a:extLst>
              <a:ext uri="{FF2B5EF4-FFF2-40B4-BE49-F238E27FC236}">
                <a16:creationId xmlns:a16="http://schemas.microsoft.com/office/drawing/2014/main" id="{966A4655-985D-4405-AF53-015DA8FA6812}"/>
              </a:ext>
            </a:extLst>
          </p:cNvPr>
          <p:cNvSpPr txBox="1"/>
          <p:nvPr/>
        </p:nvSpPr>
        <p:spPr>
          <a:xfrm>
            <a:off x="775867" y="4356148"/>
            <a:ext cx="6983332" cy="1245919"/>
          </a:xfrm>
          <a:prstGeom prst="rect">
            <a:avLst/>
          </a:prstGeom>
          <a:noFill/>
        </p:spPr>
        <p:txBody>
          <a:bodyPr wrap="square" lIns="0" tIns="0" rIns="0" bIns="0" numCol="1" spcCol="731520" rtlCol="0" anchor="t">
            <a:spAutoFit/>
          </a:bodyPr>
          <a:lstStyle/>
          <a:p>
            <a:pPr marL="457200" indent="-457200">
              <a:lnSpc>
                <a:spcPct val="110000"/>
              </a:lnSpc>
              <a:spcAft>
                <a:spcPts val="2000"/>
              </a:spcAft>
              <a:buClrTx/>
              <a:buFont typeface="+mj-lt"/>
              <a:buAutoNum type="arabicPeriod"/>
            </a:pPr>
            <a:r>
              <a:rPr lang="en-US" sz="2000" dirty="0"/>
              <a:t>Once installation is complete, you should see a directory structure similar to the following:</a:t>
            </a:r>
          </a:p>
          <a:p>
            <a:pPr marL="457200" indent="-457200">
              <a:lnSpc>
                <a:spcPct val="110000"/>
              </a:lnSpc>
              <a:spcAft>
                <a:spcPts val="2000"/>
              </a:spcAft>
              <a:buClrTx/>
              <a:buFont typeface="+mj-lt"/>
              <a:buAutoNum type="arabicPeriod"/>
            </a:pPr>
            <a:endParaRPr lang="en-US" sz="2000" dirty="0">
              <a:solidFill>
                <a:schemeClr val="tx1"/>
              </a:solidFill>
              <a:latin typeface="Arial" panose="020B0604020202020204" pitchFamily="34" charset="0"/>
              <a:ea typeface="Source Sans Pro" panose="020B0503030403020204" pitchFamily="34" charset="0"/>
            </a:endParaRPr>
          </a:p>
        </p:txBody>
      </p:sp>
      <p:sp>
        <p:nvSpPr>
          <p:cNvPr id="4" name="Content">
            <a:extLst>
              <a:ext uri="{FF2B5EF4-FFF2-40B4-BE49-F238E27FC236}">
                <a16:creationId xmlns:a16="http://schemas.microsoft.com/office/drawing/2014/main" id="{D9729C1D-982E-96E6-7A19-E7B302DE59C7}"/>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Install Playwright</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pic>
        <p:nvPicPr>
          <p:cNvPr id="6" name="Picture 5">
            <a:extLst>
              <a:ext uri="{FF2B5EF4-FFF2-40B4-BE49-F238E27FC236}">
                <a16:creationId xmlns:a16="http://schemas.microsoft.com/office/drawing/2014/main" id="{07ADC5B0-A384-0087-FEB2-A5C72C1A5FD3}"/>
              </a:ext>
            </a:extLst>
          </p:cNvPr>
          <p:cNvPicPr>
            <a:picLocks noChangeAspect="1"/>
          </p:cNvPicPr>
          <p:nvPr/>
        </p:nvPicPr>
        <p:blipFill>
          <a:blip r:embed="rId5"/>
          <a:stretch>
            <a:fillRect/>
          </a:stretch>
        </p:blipFill>
        <p:spPr>
          <a:xfrm>
            <a:off x="2346834" y="5163279"/>
            <a:ext cx="7638095" cy="2523809"/>
          </a:xfrm>
          <a:prstGeom prst="rect">
            <a:avLst/>
          </a:prstGeom>
        </p:spPr>
      </p:pic>
    </p:spTree>
    <p:extLst>
      <p:ext uri="{BB962C8B-B14F-4D97-AF65-F5344CB8AC3E}">
        <p14:creationId xmlns:p14="http://schemas.microsoft.com/office/powerpoint/2010/main" val="399302604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4DF9-26CC-FA42-1AB7-DA8A3B481996}"/>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ACF5841E-5171-DADC-5A2C-2F1B93EE2564}"/>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42CD7016-ED69-62C5-4A0B-BC79E5EF970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D69D4A2A-8F47-1C0D-FFA4-905AF170BEFB}"/>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3070DE45-3C48-7917-941A-7343FC7CF83C}"/>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3" name="Content">
            <a:extLst>
              <a:ext uri="{FF2B5EF4-FFF2-40B4-BE49-F238E27FC236}">
                <a16:creationId xmlns:a16="http://schemas.microsoft.com/office/drawing/2014/main" id="{68D4C5D1-A49F-EDAA-81BF-CB5D448F7502}"/>
              </a:ext>
            </a:extLst>
          </p:cNvPr>
          <p:cNvSpPr txBox="1"/>
          <p:nvPr/>
        </p:nvSpPr>
        <p:spPr>
          <a:xfrm>
            <a:off x="775866" y="4356148"/>
            <a:ext cx="8441285" cy="3376758"/>
          </a:xfrm>
          <a:prstGeom prst="rect">
            <a:avLst/>
          </a:prstGeom>
          <a:noFill/>
        </p:spPr>
        <p:txBody>
          <a:bodyPr wrap="square" lIns="0" tIns="0" rIns="0" bIns="0" numCol="1" spcCol="731520" rtlCol="0" anchor="t">
            <a:spAutoFit/>
          </a:bodyPr>
          <a:lstStyle/>
          <a:p>
            <a:pPr marL="457200" indent="-457200">
              <a:buFont typeface="+mj-lt"/>
              <a:buAutoNum type="arabicPeriod"/>
            </a:pPr>
            <a:r>
              <a:rPr lang="en-US" dirty="0">
                <a:hlinkClick r:id="rId5"/>
              </a:rPr>
              <a:t>https://code.</a:t>
            </a:r>
            <a:r>
              <a:rPr lang="en-US" sz="2000" dirty="0">
                <a:hlinkClick r:id="rId5"/>
              </a:rPr>
              <a:t>visualstudio</a:t>
            </a:r>
            <a:r>
              <a:rPr lang="en-US" dirty="0">
                <a:hlinkClick r:id="rId5"/>
              </a:rPr>
              <a:t>.com/</a:t>
            </a:r>
            <a:endParaRPr lang="en-US" dirty="0"/>
          </a:p>
          <a:p>
            <a:pPr marL="457200" indent="-457200">
              <a:buFont typeface="+mj-lt"/>
              <a:buAutoNum type="arabicPeriod"/>
            </a:pPr>
            <a:r>
              <a:rPr lang="en-US" dirty="0"/>
              <a:t>Direct download link</a:t>
            </a:r>
            <a:br>
              <a:rPr lang="en-US" dirty="0"/>
            </a:br>
            <a:r>
              <a:rPr lang="en-US" dirty="0"/>
              <a:t>https://code.visualstudio.com/sha/download?build=stable&amp;os=win32-x64-user </a:t>
            </a:r>
          </a:p>
          <a:p>
            <a:pPr marL="457200" indent="-457200">
              <a:buFont typeface="+mj-lt"/>
              <a:buAutoNum type="arabicPeriod"/>
            </a:pPr>
            <a:r>
              <a:rPr lang="en-US" dirty="0"/>
              <a:t>Launch installer and follow prompts. </a:t>
            </a:r>
            <a:br>
              <a:rPr lang="en-US" dirty="0"/>
            </a:br>
            <a:r>
              <a:rPr lang="en-US" dirty="0"/>
              <a:t>Choosing defaults will be acceptable for most installations.</a:t>
            </a:r>
          </a:p>
          <a:p>
            <a:pPr marL="457200" indent="-457200">
              <a:buFont typeface="+mj-lt"/>
              <a:buAutoNum type="arabicPeriod"/>
            </a:pPr>
            <a:endParaRPr lang="en-US" dirty="0"/>
          </a:p>
          <a:p>
            <a:pPr marL="457200" indent="-457200">
              <a:lnSpc>
                <a:spcPct val="110000"/>
              </a:lnSpc>
              <a:spcAft>
                <a:spcPts val="2000"/>
              </a:spcAft>
              <a:buClrTx/>
              <a:buFont typeface="+mj-lt"/>
              <a:buAutoNum type="arabicPeriod"/>
            </a:pPr>
            <a:endParaRPr lang="en-US" sz="2000" dirty="0">
              <a:solidFill>
                <a:schemeClr val="tx1"/>
              </a:solidFill>
              <a:latin typeface="Arial" panose="020B0604020202020204" pitchFamily="34" charset="0"/>
              <a:ea typeface="Source Sans Pro" panose="020B0503030403020204" pitchFamily="34" charset="0"/>
            </a:endParaRPr>
          </a:p>
        </p:txBody>
      </p:sp>
      <p:sp>
        <p:nvSpPr>
          <p:cNvPr id="4" name="Content">
            <a:extLst>
              <a:ext uri="{FF2B5EF4-FFF2-40B4-BE49-F238E27FC236}">
                <a16:creationId xmlns:a16="http://schemas.microsoft.com/office/drawing/2014/main" id="{73A50B73-E580-7B3E-3558-369CD4C07491}"/>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Install Visual Studio Code</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390DD718-96D1-2CF6-D343-40607648CEAA}"/>
              </a:ext>
            </a:extLst>
          </p:cNvPr>
          <p:cNvPicPr>
            <a:picLocks noChangeAspect="1"/>
          </p:cNvPicPr>
          <p:nvPr/>
        </p:nvPicPr>
        <p:blipFill>
          <a:blip r:embed="rId6"/>
          <a:stretch>
            <a:fillRect/>
          </a:stretch>
        </p:blipFill>
        <p:spPr>
          <a:xfrm>
            <a:off x="9807455" y="2999105"/>
            <a:ext cx="4563745" cy="1694815"/>
          </a:xfrm>
          <a:prstGeom prst="rect">
            <a:avLst/>
          </a:prstGeom>
        </p:spPr>
      </p:pic>
    </p:spTree>
    <p:extLst>
      <p:ext uri="{BB962C8B-B14F-4D97-AF65-F5344CB8AC3E}">
        <p14:creationId xmlns:p14="http://schemas.microsoft.com/office/powerpoint/2010/main" val="197338647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A141E-035D-70CB-31F0-DE2A2DFD6A3A}"/>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C54F8008-C69F-61A0-3E25-003ECC0094CB}"/>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F8BC7928-DE18-84EA-D93B-44B59BBF409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5CB68F13-F2DD-C7A4-2887-3F3292909ED2}"/>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AD3AA561-5E1A-97F6-EBA5-8A5DA31446DF}"/>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3" name="Content">
            <a:extLst>
              <a:ext uri="{FF2B5EF4-FFF2-40B4-BE49-F238E27FC236}">
                <a16:creationId xmlns:a16="http://schemas.microsoft.com/office/drawing/2014/main" id="{578EA4F5-727B-A348-107F-B1EFCC3D2CAD}"/>
              </a:ext>
            </a:extLst>
          </p:cNvPr>
          <p:cNvSpPr txBox="1"/>
          <p:nvPr/>
        </p:nvSpPr>
        <p:spPr>
          <a:xfrm>
            <a:off x="775866" y="4356148"/>
            <a:ext cx="7843877" cy="1844544"/>
          </a:xfrm>
          <a:prstGeom prst="rect">
            <a:avLst/>
          </a:prstGeom>
          <a:noFill/>
        </p:spPr>
        <p:txBody>
          <a:bodyPr wrap="square" lIns="0" tIns="0" rIns="0" bIns="0" numCol="1" spcCol="731520" rtlCol="0" anchor="t">
            <a:spAutoFit/>
          </a:bodyPr>
          <a:lstStyle/>
          <a:p>
            <a:pPr marL="457200" indent="-457200">
              <a:buFont typeface="+mj-lt"/>
              <a:buAutoNum type="arabicPeriod"/>
            </a:pPr>
            <a:r>
              <a:rPr lang="en-US" dirty="0"/>
              <a:t>Launch VS Code, click extensions icon in left navigation pane, search for ‘playwright’ in the filter.</a:t>
            </a:r>
          </a:p>
          <a:p>
            <a:pPr marL="457200" indent="-457200">
              <a:buFont typeface="+mj-lt"/>
              <a:buAutoNum type="arabicPeriod"/>
            </a:pPr>
            <a:r>
              <a:rPr lang="en-US" dirty="0"/>
              <a:t>Choose ‘Playwright Test for </a:t>
            </a:r>
            <a:r>
              <a:rPr lang="en-US" dirty="0" err="1"/>
              <a:t>VSCode</a:t>
            </a:r>
            <a:r>
              <a:rPr lang="en-US" dirty="0"/>
              <a:t>’</a:t>
            </a:r>
          </a:p>
          <a:p>
            <a:pPr marL="457200" indent="-457200">
              <a:buFont typeface="+mj-lt"/>
              <a:buAutoNum type="arabicPeriod"/>
            </a:pPr>
            <a:endParaRPr lang="en-US" dirty="0"/>
          </a:p>
          <a:p>
            <a:pPr marL="457200" indent="-457200">
              <a:lnSpc>
                <a:spcPct val="110000"/>
              </a:lnSpc>
              <a:spcAft>
                <a:spcPts val="2000"/>
              </a:spcAft>
              <a:buClrTx/>
              <a:buFont typeface="+mj-lt"/>
              <a:buAutoNum type="arabicPeriod"/>
            </a:pPr>
            <a:endParaRPr lang="en-US" sz="2000" dirty="0">
              <a:solidFill>
                <a:schemeClr val="tx1"/>
              </a:solidFill>
              <a:latin typeface="Arial" panose="020B0604020202020204" pitchFamily="34" charset="0"/>
              <a:ea typeface="Source Sans Pro" panose="020B0503030403020204" pitchFamily="34" charset="0"/>
            </a:endParaRPr>
          </a:p>
        </p:txBody>
      </p:sp>
      <p:sp>
        <p:nvSpPr>
          <p:cNvPr id="4" name="Content">
            <a:extLst>
              <a:ext uri="{FF2B5EF4-FFF2-40B4-BE49-F238E27FC236}">
                <a16:creationId xmlns:a16="http://schemas.microsoft.com/office/drawing/2014/main" id="{FA548E7A-00D9-5ED7-D4A3-9B5BC8965288}"/>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Install Playwright plugin for VS Code</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143F7FA5-E675-795C-4C43-9820CC647E7A}"/>
              </a:ext>
            </a:extLst>
          </p:cNvPr>
          <p:cNvPicPr>
            <a:picLocks noChangeAspect="1"/>
          </p:cNvPicPr>
          <p:nvPr/>
        </p:nvPicPr>
        <p:blipFill>
          <a:blip r:embed="rId5"/>
          <a:stretch>
            <a:fillRect/>
          </a:stretch>
        </p:blipFill>
        <p:spPr>
          <a:xfrm>
            <a:off x="9013984" y="2422864"/>
            <a:ext cx="4325620" cy="2153285"/>
          </a:xfrm>
          <a:prstGeom prst="rect">
            <a:avLst/>
          </a:prstGeom>
        </p:spPr>
      </p:pic>
      <p:pic>
        <p:nvPicPr>
          <p:cNvPr id="7" name="Picture 6">
            <a:extLst>
              <a:ext uri="{FF2B5EF4-FFF2-40B4-BE49-F238E27FC236}">
                <a16:creationId xmlns:a16="http://schemas.microsoft.com/office/drawing/2014/main" id="{FCD0D4A7-52CB-71F0-6C76-0435D851BF1D}"/>
              </a:ext>
            </a:extLst>
          </p:cNvPr>
          <p:cNvPicPr>
            <a:picLocks noChangeAspect="1"/>
          </p:cNvPicPr>
          <p:nvPr/>
        </p:nvPicPr>
        <p:blipFill>
          <a:blip r:embed="rId6"/>
          <a:stretch>
            <a:fillRect/>
          </a:stretch>
        </p:blipFill>
        <p:spPr>
          <a:xfrm>
            <a:off x="8982495" y="4673141"/>
            <a:ext cx="5356720" cy="2153286"/>
          </a:xfrm>
          <a:prstGeom prst="rect">
            <a:avLst/>
          </a:prstGeom>
        </p:spPr>
      </p:pic>
    </p:spTree>
    <p:extLst>
      <p:ext uri="{BB962C8B-B14F-4D97-AF65-F5344CB8AC3E}">
        <p14:creationId xmlns:p14="http://schemas.microsoft.com/office/powerpoint/2010/main" val="67099635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FB707-62BB-2DEA-0849-BF37571552E7}"/>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F371698-0C23-2538-3F45-C671AAA6DA36}"/>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B928EE43-3476-94F7-C489-CC09D637672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76455C87-FDF1-6F0D-45DC-D00AB1DDEAEB}"/>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199D1352-A09A-2D9C-DBB7-4D4BC7525C09}"/>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3" name="Content">
            <a:extLst>
              <a:ext uri="{FF2B5EF4-FFF2-40B4-BE49-F238E27FC236}">
                <a16:creationId xmlns:a16="http://schemas.microsoft.com/office/drawing/2014/main" id="{8AF99721-D5C7-0792-D51B-B09C69BC63BE}"/>
              </a:ext>
            </a:extLst>
          </p:cNvPr>
          <p:cNvSpPr txBox="1"/>
          <p:nvPr/>
        </p:nvSpPr>
        <p:spPr>
          <a:xfrm>
            <a:off x="775866" y="4356148"/>
            <a:ext cx="7843877" cy="2610651"/>
          </a:xfrm>
          <a:prstGeom prst="rect">
            <a:avLst/>
          </a:prstGeom>
          <a:noFill/>
        </p:spPr>
        <p:txBody>
          <a:bodyPr wrap="square" lIns="0" tIns="0" rIns="0" bIns="0" numCol="1" spcCol="731520" rtlCol="0" anchor="t">
            <a:spAutoFit/>
          </a:bodyPr>
          <a:lstStyle/>
          <a:p>
            <a:pPr marL="457200" indent="-457200">
              <a:buFont typeface="+mj-lt"/>
              <a:buAutoNum type="arabicPeriod"/>
            </a:pPr>
            <a:r>
              <a:rPr lang="en-US" dirty="0"/>
              <a:t>Open the previously created Playwright project with VS Code.</a:t>
            </a:r>
            <a:br>
              <a:rPr lang="en-US" dirty="0"/>
            </a:br>
            <a:r>
              <a:rPr lang="en-US" dirty="0"/>
              <a:t>File -&gt; Open Folder</a:t>
            </a:r>
          </a:p>
          <a:p>
            <a:pPr marL="457200" indent="-457200">
              <a:buFont typeface="+mj-lt"/>
              <a:buAutoNum type="arabicPeriod"/>
            </a:pPr>
            <a:r>
              <a:rPr lang="en-US" dirty="0"/>
              <a:t>Navigate to c:\playwright, click ‘Select Folder’</a:t>
            </a:r>
          </a:p>
          <a:p>
            <a:endParaRPr lang="en-US" dirty="0"/>
          </a:p>
          <a:p>
            <a:pPr marL="457200" indent="-457200">
              <a:buFont typeface="+mj-lt"/>
              <a:buAutoNum type="arabicPeriod"/>
            </a:pPr>
            <a:endParaRPr lang="en-US" dirty="0"/>
          </a:p>
          <a:p>
            <a:pPr marL="457200" indent="-457200">
              <a:lnSpc>
                <a:spcPct val="110000"/>
              </a:lnSpc>
              <a:spcAft>
                <a:spcPts val="2000"/>
              </a:spcAft>
              <a:buClrTx/>
              <a:buFont typeface="+mj-lt"/>
              <a:buAutoNum type="arabicPeriod"/>
            </a:pPr>
            <a:endParaRPr lang="en-US" sz="2000" dirty="0">
              <a:solidFill>
                <a:schemeClr val="tx1"/>
              </a:solidFill>
              <a:latin typeface="Arial" panose="020B0604020202020204" pitchFamily="34" charset="0"/>
              <a:ea typeface="Source Sans Pro" panose="020B0503030403020204" pitchFamily="34" charset="0"/>
            </a:endParaRPr>
          </a:p>
        </p:txBody>
      </p:sp>
      <p:sp>
        <p:nvSpPr>
          <p:cNvPr id="4" name="Content">
            <a:extLst>
              <a:ext uri="{FF2B5EF4-FFF2-40B4-BE49-F238E27FC236}">
                <a16:creationId xmlns:a16="http://schemas.microsoft.com/office/drawing/2014/main" id="{D1CF7A4B-3F49-969E-0518-687AB2B50883}"/>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Execute Initial Tests</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FB2F9A75-036F-7273-D6DC-327E3BD7E31C}"/>
              </a:ext>
            </a:extLst>
          </p:cNvPr>
          <p:cNvPicPr>
            <a:picLocks noChangeAspect="1"/>
          </p:cNvPicPr>
          <p:nvPr/>
        </p:nvPicPr>
        <p:blipFill>
          <a:blip r:embed="rId5"/>
          <a:stretch>
            <a:fillRect/>
          </a:stretch>
        </p:blipFill>
        <p:spPr>
          <a:xfrm>
            <a:off x="10429462" y="2911833"/>
            <a:ext cx="4006215" cy="181038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27485AF-145A-3C49-1D7F-8CFA46ACA9CA}"/>
              </a:ext>
            </a:extLst>
          </p:cNvPr>
          <p:cNvPicPr>
            <a:picLocks noChangeAspect="1"/>
          </p:cNvPicPr>
          <p:nvPr/>
        </p:nvPicPr>
        <p:blipFill>
          <a:blip r:embed="rId6"/>
          <a:stretch>
            <a:fillRect/>
          </a:stretch>
        </p:blipFill>
        <p:spPr>
          <a:xfrm>
            <a:off x="10429462" y="5252596"/>
            <a:ext cx="3200400" cy="1630045"/>
          </a:xfrm>
          <a:prstGeom prst="rect">
            <a:avLst/>
          </a:prstGeom>
        </p:spPr>
      </p:pic>
    </p:spTree>
    <p:extLst>
      <p:ext uri="{BB962C8B-B14F-4D97-AF65-F5344CB8AC3E}">
        <p14:creationId xmlns:p14="http://schemas.microsoft.com/office/powerpoint/2010/main" val="62478333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20D1B-D5CE-A923-07A5-DFF665FFE4CF}"/>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ECEE9295-4684-4477-7A1C-1C5DEB9F37EB}"/>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B4BD5AA4-BD89-CC9D-A6E5-CE03F0F07BC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83E1A675-AB05-B813-8DA9-F81C598E2734}"/>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B177E43B-091B-DDFB-5AE5-42EE45868137}"/>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3" name="Content">
            <a:extLst>
              <a:ext uri="{FF2B5EF4-FFF2-40B4-BE49-F238E27FC236}">
                <a16:creationId xmlns:a16="http://schemas.microsoft.com/office/drawing/2014/main" id="{D1AD5C2D-1C8D-D9BB-560C-992D59DF38CC}"/>
              </a:ext>
            </a:extLst>
          </p:cNvPr>
          <p:cNvSpPr txBox="1"/>
          <p:nvPr/>
        </p:nvSpPr>
        <p:spPr>
          <a:xfrm>
            <a:off x="775867" y="4356148"/>
            <a:ext cx="5405477" cy="3376758"/>
          </a:xfrm>
          <a:prstGeom prst="rect">
            <a:avLst/>
          </a:prstGeom>
          <a:noFill/>
        </p:spPr>
        <p:txBody>
          <a:bodyPr wrap="square" lIns="0" tIns="0" rIns="0" bIns="0" numCol="1" spcCol="731520" rtlCol="0" anchor="t">
            <a:spAutoFit/>
          </a:bodyPr>
          <a:lstStyle/>
          <a:p>
            <a:pPr marL="457200" indent="-457200">
              <a:buFont typeface="+mj-lt"/>
              <a:buAutoNum type="arabicPeriod"/>
            </a:pPr>
            <a:r>
              <a:rPr lang="en-US" dirty="0"/>
              <a:t>You should now see the files created by the playwright </a:t>
            </a:r>
            <a:r>
              <a:rPr lang="en-US" dirty="0" err="1"/>
              <a:t>init</a:t>
            </a:r>
            <a:r>
              <a:rPr lang="en-US" dirty="0"/>
              <a:t> tool in the File Explorer, as well as an example test case in the Test Explorer</a:t>
            </a:r>
          </a:p>
          <a:p>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lnSpc>
                <a:spcPct val="110000"/>
              </a:lnSpc>
              <a:spcAft>
                <a:spcPts val="2000"/>
              </a:spcAft>
              <a:buClrTx/>
              <a:buFont typeface="+mj-lt"/>
              <a:buAutoNum type="arabicPeriod"/>
            </a:pPr>
            <a:endParaRPr lang="en-US" sz="2000" dirty="0">
              <a:solidFill>
                <a:schemeClr val="tx1"/>
              </a:solidFill>
              <a:latin typeface="Arial" panose="020B0604020202020204" pitchFamily="34" charset="0"/>
              <a:ea typeface="Source Sans Pro" panose="020B0503030403020204" pitchFamily="34" charset="0"/>
            </a:endParaRPr>
          </a:p>
        </p:txBody>
      </p:sp>
      <p:sp>
        <p:nvSpPr>
          <p:cNvPr id="4" name="Content">
            <a:extLst>
              <a:ext uri="{FF2B5EF4-FFF2-40B4-BE49-F238E27FC236}">
                <a16:creationId xmlns:a16="http://schemas.microsoft.com/office/drawing/2014/main" id="{F128368C-4A0B-009B-48B8-1D01A91565E3}"/>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Execute Initial Tests</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pic>
        <p:nvPicPr>
          <p:cNvPr id="9" name="Picture 8">
            <a:extLst>
              <a:ext uri="{FF2B5EF4-FFF2-40B4-BE49-F238E27FC236}">
                <a16:creationId xmlns:a16="http://schemas.microsoft.com/office/drawing/2014/main" id="{5BCC4851-1A26-D38C-F043-1FEC74692DB1}"/>
              </a:ext>
            </a:extLst>
          </p:cNvPr>
          <p:cNvPicPr>
            <a:picLocks noChangeAspect="1"/>
          </p:cNvPicPr>
          <p:nvPr/>
        </p:nvPicPr>
        <p:blipFill>
          <a:blip r:embed="rId5"/>
          <a:stretch>
            <a:fillRect/>
          </a:stretch>
        </p:blipFill>
        <p:spPr>
          <a:xfrm>
            <a:off x="6894545" y="3091532"/>
            <a:ext cx="9209524" cy="4619048"/>
          </a:xfrm>
          <a:prstGeom prst="rect">
            <a:avLst/>
          </a:prstGeom>
        </p:spPr>
      </p:pic>
    </p:spTree>
    <p:extLst>
      <p:ext uri="{BB962C8B-B14F-4D97-AF65-F5344CB8AC3E}">
        <p14:creationId xmlns:p14="http://schemas.microsoft.com/office/powerpoint/2010/main" val="48369562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5E654-2530-9F9A-C09B-BF3C294A3FF9}"/>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7B1CD28-2D0C-32C8-1415-ECEDE824E978}"/>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6CD12444-86B0-09F7-7C67-DC0AEBD224B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7267E3AF-703D-E55C-0BE6-6089112162AC}"/>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42BFF70C-87F9-5720-C199-B66948C1DDF8}"/>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3" name="Content">
            <a:extLst>
              <a:ext uri="{FF2B5EF4-FFF2-40B4-BE49-F238E27FC236}">
                <a16:creationId xmlns:a16="http://schemas.microsoft.com/office/drawing/2014/main" id="{5E6A7451-0B23-DA89-79B6-178144D9FD99}"/>
              </a:ext>
            </a:extLst>
          </p:cNvPr>
          <p:cNvSpPr txBox="1"/>
          <p:nvPr/>
        </p:nvSpPr>
        <p:spPr>
          <a:xfrm>
            <a:off x="775867" y="4356148"/>
            <a:ext cx="6844133" cy="1915268"/>
          </a:xfrm>
          <a:prstGeom prst="rect">
            <a:avLst/>
          </a:prstGeom>
          <a:noFill/>
        </p:spPr>
        <p:txBody>
          <a:bodyPr wrap="square" lIns="0" tIns="0" rIns="0" bIns="0" numCol="1" spcCol="731520" rtlCol="0" anchor="t">
            <a:spAutoFit/>
          </a:bodyPr>
          <a:lstStyle/>
          <a:p>
            <a:pPr marL="457200" lvl="0" indent="-457200">
              <a:buFont typeface="+mj-lt"/>
              <a:buAutoNum type="arabicPeriod"/>
            </a:pPr>
            <a:r>
              <a:rPr lang="en-US" dirty="0"/>
              <a:t>From the File Explorer, open ‘</a:t>
            </a:r>
            <a:r>
              <a:rPr lang="en-US" dirty="0" err="1"/>
              <a:t>playwright.config.ts</a:t>
            </a:r>
            <a:r>
              <a:rPr lang="en-US" dirty="0"/>
              <a:t>’</a:t>
            </a:r>
          </a:p>
          <a:p>
            <a:pPr marL="457200" lvl="0" indent="-457200">
              <a:buFont typeface="+mj-lt"/>
              <a:buAutoNum type="arabicPeriod"/>
            </a:pPr>
            <a:r>
              <a:rPr lang="en-US" dirty="0"/>
              <a:t>Look for the projects section and remove the following browser settings</a:t>
            </a:r>
          </a:p>
          <a:p>
            <a:pPr marL="457200" indent="-457200">
              <a:buFont typeface="+mj-lt"/>
              <a:buAutoNum type="arabicPeriod"/>
            </a:pPr>
            <a:r>
              <a:rPr lang="en-US" dirty="0"/>
              <a:t>Add the following to the project section</a:t>
            </a:r>
          </a:p>
        </p:txBody>
      </p:sp>
      <p:sp>
        <p:nvSpPr>
          <p:cNvPr id="4" name="Content">
            <a:extLst>
              <a:ext uri="{FF2B5EF4-FFF2-40B4-BE49-F238E27FC236}">
                <a16:creationId xmlns:a16="http://schemas.microsoft.com/office/drawing/2014/main" id="{BB4DEDA1-A58B-0F50-B054-300005700BA1}"/>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Execute Initial Tests</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pic>
        <p:nvPicPr>
          <p:cNvPr id="5" name="Picture 4">
            <a:extLst>
              <a:ext uri="{FF2B5EF4-FFF2-40B4-BE49-F238E27FC236}">
                <a16:creationId xmlns:a16="http://schemas.microsoft.com/office/drawing/2014/main" id="{66488C75-E043-61D9-7A43-6B7557B80CAC}"/>
              </a:ext>
            </a:extLst>
          </p:cNvPr>
          <p:cNvPicPr>
            <a:picLocks noChangeAspect="1"/>
          </p:cNvPicPr>
          <p:nvPr/>
        </p:nvPicPr>
        <p:blipFill>
          <a:blip r:embed="rId5"/>
          <a:stretch>
            <a:fillRect/>
          </a:stretch>
        </p:blipFill>
        <p:spPr>
          <a:xfrm>
            <a:off x="8369366" y="3639515"/>
            <a:ext cx="5495238" cy="2714286"/>
          </a:xfrm>
          <a:prstGeom prst="rect">
            <a:avLst/>
          </a:prstGeom>
        </p:spPr>
      </p:pic>
      <p:sp>
        <p:nvSpPr>
          <p:cNvPr id="6" name="Content">
            <a:extLst>
              <a:ext uri="{FF2B5EF4-FFF2-40B4-BE49-F238E27FC236}">
                <a16:creationId xmlns:a16="http://schemas.microsoft.com/office/drawing/2014/main" id="{481BBE44-0594-5861-6BFA-859410CE27E4}"/>
              </a:ext>
            </a:extLst>
          </p:cNvPr>
          <p:cNvSpPr txBox="1"/>
          <p:nvPr/>
        </p:nvSpPr>
        <p:spPr>
          <a:xfrm>
            <a:off x="8369366" y="1898096"/>
            <a:ext cx="6844133" cy="1149161"/>
          </a:xfrm>
          <a:prstGeom prst="rect">
            <a:avLst/>
          </a:prstGeom>
          <a:noFill/>
        </p:spPr>
        <p:txBody>
          <a:bodyPr wrap="square" lIns="0" tIns="0" rIns="0" bIns="0" numCol="1" spcCol="731520" rtlCol="0" anchor="t">
            <a:spAutoFit/>
          </a:bodyPr>
          <a:lstStyle/>
          <a:p>
            <a:r>
              <a:rPr lang="en-US" dirty="0"/>
              <a:t>Playwright can test against multiple browsers, for now we will configure the tool to use google chrome.</a:t>
            </a:r>
          </a:p>
        </p:txBody>
      </p:sp>
      <p:pic>
        <p:nvPicPr>
          <p:cNvPr id="12" name="Picture 11">
            <a:extLst>
              <a:ext uri="{FF2B5EF4-FFF2-40B4-BE49-F238E27FC236}">
                <a16:creationId xmlns:a16="http://schemas.microsoft.com/office/drawing/2014/main" id="{0FA153C2-7FBE-B3B3-2B80-447F7E30529C}"/>
              </a:ext>
            </a:extLst>
          </p:cNvPr>
          <p:cNvPicPr>
            <a:picLocks noChangeAspect="1"/>
          </p:cNvPicPr>
          <p:nvPr/>
        </p:nvPicPr>
        <p:blipFill>
          <a:blip r:embed="rId6"/>
          <a:stretch>
            <a:fillRect/>
          </a:stretch>
        </p:blipFill>
        <p:spPr>
          <a:xfrm>
            <a:off x="8369366" y="6526472"/>
            <a:ext cx="5723809" cy="1714286"/>
          </a:xfrm>
          <a:prstGeom prst="rect">
            <a:avLst/>
          </a:prstGeom>
        </p:spPr>
      </p:pic>
    </p:spTree>
    <p:extLst>
      <p:ext uri="{BB962C8B-B14F-4D97-AF65-F5344CB8AC3E}">
        <p14:creationId xmlns:p14="http://schemas.microsoft.com/office/powerpoint/2010/main" val="18932292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58171-ED31-5F74-3910-CD628E13152B}"/>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91B1D5DA-E8D0-8AD8-13A7-E82D1DFF27AA}"/>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CF4BC113-8C64-1DEE-4471-8831B6BE116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0736234E-F5CB-CCAD-944D-95B2AAB1E9D1}"/>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B83E5E29-856D-0DA2-ECD5-B6D16FCB04F0}"/>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3" name="Content">
            <a:extLst>
              <a:ext uri="{FF2B5EF4-FFF2-40B4-BE49-F238E27FC236}">
                <a16:creationId xmlns:a16="http://schemas.microsoft.com/office/drawing/2014/main" id="{DDDBDB96-E532-FE0F-A558-05509030B73B}"/>
              </a:ext>
            </a:extLst>
          </p:cNvPr>
          <p:cNvSpPr txBox="1"/>
          <p:nvPr/>
        </p:nvSpPr>
        <p:spPr>
          <a:xfrm>
            <a:off x="775867" y="4289214"/>
            <a:ext cx="5405477" cy="1693990"/>
          </a:xfrm>
          <a:prstGeom prst="rect">
            <a:avLst/>
          </a:prstGeom>
          <a:noFill/>
        </p:spPr>
        <p:txBody>
          <a:bodyPr wrap="square" lIns="0" tIns="0" rIns="0" bIns="0" numCol="1" spcCol="731520" rtlCol="0" anchor="t">
            <a:spAutoFit/>
          </a:bodyPr>
          <a:lstStyle/>
          <a:p>
            <a:r>
              <a:rPr lang="en-US" sz="2000" dirty="0">
                <a:effectLst/>
                <a:latin typeface="+mn-lt"/>
                <a:ea typeface="Aptos" panose="020B0004020202020204" pitchFamily="34" charset="0"/>
                <a:cs typeface="Times New Roman" panose="02020603050405020304" pitchFamily="18" charset="0"/>
              </a:rPr>
              <a:t>Navigate to the Test Explorer, expand tests. From here you are able to run and debug tests.</a:t>
            </a:r>
            <a:endParaRPr lang="en-US" sz="2000" dirty="0">
              <a:latin typeface="+mn-lt"/>
            </a:endParaRPr>
          </a:p>
          <a:p>
            <a:pPr marL="457200" indent="-457200">
              <a:buFont typeface="+mj-lt"/>
              <a:buAutoNum type="arabicPeriod"/>
            </a:pPr>
            <a:endParaRPr lang="en-US" dirty="0"/>
          </a:p>
          <a:p>
            <a:pPr marL="457200" indent="-457200">
              <a:buFont typeface="+mj-lt"/>
              <a:buAutoNum type="arabicPeriod"/>
            </a:pPr>
            <a:endParaRPr lang="en-US" dirty="0"/>
          </a:p>
          <a:p>
            <a:pPr marL="457200" indent="-457200">
              <a:lnSpc>
                <a:spcPct val="110000"/>
              </a:lnSpc>
              <a:spcAft>
                <a:spcPts val="2000"/>
              </a:spcAft>
              <a:buClrTx/>
              <a:buFont typeface="+mj-lt"/>
              <a:buAutoNum type="arabicPeriod"/>
            </a:pPr>
            <a:endParaRPr lang="en-US" sz="2000" dirty="0">
              <a:solidFill>
                <a:schemeClr val="tx1"/>
              </a:solidFill>
              <a:latin typeface="Arial" panose="020B0604020202020204" pitchFamily="34" charset="0"/>
              <a:ea typeface="Source Sans Pro" panose="020B0503030403020204" pitchFamily="34" charset="0"/>
            </a:endParaRPr>
          </a:p>
        </p:txBody>
      </p:sp>
      <p:sp>
        <p:nvSpPr>
          <p:cNvPr id="4" name="Content">
            <a:extLst>
              <a:ext uri="{FF2B5EF4-FFF2-40B4-BE49-F238E27FC236}">
                <a16:creationId xmlns:a16="http://schemas.microsoft.com/office/drawing/2014/main" id="{FF095B16-3FC6-4FF3-247E-F711C97097ED}"/>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Execute Initial Tests</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pic>
        <p:nvPicPr>
          <p:cNvPr id="2" name="Picture 1" descr="A screenshot of a computer program&#10;&#10;Description automatically generated">
            <a:extLst>
              <a:ext uri="{FF2B5EF4-FFF2-40B4-BE49-F238E27FC236}">
                <a16:creationId xmlns:a16="http://schemas.microsoft.com/office/drawing/2014/main" id="{132CE668-CECD-41D8-152F-2BD080421E4B}"/>
              </a:ext>
            </a:extLst>
          </p:cNvPr>
          <p:cNvPicPr>
            <a:picLocks noChangeAspect="1"/>
          </p:cNvPicPr>
          <p:nvPr/>
        </p:nvPicPr>
        <p:blipFill>
          <a:blip r:embed="rId5"/>
          <a:stretch>
            <a:fillRect/>
          </a:stretch>
        </p:blipFill>
        <p:spPr>
          <a:xfrm>
            <a:off x="8599236" y="3278882"/>
            <a:ext cx="5836092" cy="4669375"/>
          </a:xfrm>
          <a:prstGeom prst="rect">
            <a:avLst/>
          </a:prstGeom>
        </p:spPr>
      </p:pic>
    </p:spTree>
    <p:extLst>
      <p:ext uri="{BB962C8B-B14F-4D97-AF65-F5344CB8AC3E}">
        <p14:creationId xmlns:p14="http://schemas.microsoft.com/office/powerpoint/2010/main" val="400606339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85EAA-4373-27DB-3A82-0532C6430B1E}"/>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293EDD9C-E176-027B-8960-D0372E45F5FC}"/>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B46BF6AE-C8DF-BD04-EEF7-0736DB396EC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D8C31347-69E8-AFC6-C302-4E7F8C545FEE}"/>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FA85D3E0-03FC-14B5-EB5E-6226A8E1E33C}"/>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3" name="Content">
            <a:extLst>
              <a:ext uri="{FF2B5EF4-FFF2-40B4-BE49-F238E27FC236}">
                <a16:creationId xmlns:a16="http://schemas.microsoft.com/office/drawing/2014/main" id="{941A0F0F-40D3-2948-0AF8-A7DFE574AC13}"/>
              </a:ext>
            </a:extLst>
          </p:cNvPr>
          <p:cNvSpPr txBox="1"/>
          <p:nvPr/>
        </p:nvSpPr>
        <p:spPr>
          <a:xfrm>
            <a:off x="775867" y="4289214"/>
            <a:ext cx="5405477" cy="1732205"/>
          </a:xfrm>
          <a:prstGeom prst="rect">
            <a:avLst/>
          </a:prstGeom>
          <a:noFill/>
        </p:spPr>
        <p:txBody>
          <a:bodyPr wrap="square" lIns="0" tIns="0" rIns="0" bIns="0" numCol="1" spcCol="731520" rtlCol="0" anchor="t">
            <a:spAutoFit/>
          </a:bodyPr>
          <a:lstStyle/>
          <a:p>
            <a:pPr marR="0" lvl="0">
              <a:lnSpc>
                <a:spcPct val="107000"/>
              </a:lnSpc>
              <a:spcAft>
                <a:spcPts val="800"/>
              </a:spcAft>
            </a:pPr>
            <a:r>
              <a:rPr lang="en-US" sz="2000" kern="100" dirty="0">
                <a:effectLst/>
                <a:latin typeface="+mn-lt"/>
                <a:ea typeface="Aptos" panose="020B0004020202020204" pitchFamily="34" charset="0"/>
                <a:cs typeface="Times New Roman" panose="02020603050405020304" pitchFamily="18" charset="0"/>
              </a:rPr>
              <a:t>Click on the ‘run’ icon to the right of ‘</a:t>
            </a:r>
            <a:r>
              <a:rPr lang="en-US" sz="2000" kern="100" dirty="0" err="1">
                <a:effectLst/>
                <a:latin typeface="+mn-lt"/>
                <a:ea typeface="Aptos" panose="020B0004020202020204" pitchFamily="34" charset="0"/>
                <a:cs typeface="Times New Roman" panose="02020603050405020304" pitchFamily="18" charset="0"/>
              </a:rPr>
              <a:t>example.spec.ts</a:t>
            </a:r>
            <a:r>
              <a:rPr lang="en-US" sz="2000" kern="100" dirty="0">
                <a:effectLst/>
                <a:latin typeface="+mn-lt"/>
                <a:ea typeface="Aptos" panose="020B0004020202020204" pitchFamily="34" charset="0"/>
                <a:cs typeface="Times New Roman" panose="02020603050405020304" pitchFamily="18" charset="0"/>
              </a:rPr>
              <a:t>’. This will launch a chrome browser and step through the individual tests (if there is more than one)</a:t>
            </a:r>
            <a:endParaRPr lang="en-US" dirty="0"/>
          </a:p>
          <a:p>
            <a:pPr marL="457200" indent="-457200">
              <a:lnSpc>
                <a:spcPct val="110000"/>
              </a:lnSpc>
              <a:spcAft>
                <a:spcPts val="2000"/>
              </a:spcAft>
              <a:buClrTx/>
              <a:buFont typeface="+mj-lt"/>
              <a:buAutoNum type="arabicPeriod"/>
            </a:pPr>
            <a:endParaRPr lang="en-US" sz="2000" dirty="0">
              <a:solidFill>
                <a:schemeClr val="tx1"/>
              </a:solidFill>
              <a:latin typeface="Arial" panose="020B0604020202020204" pitchFamily="34" charset="0"/>
              <a:ea typeface="Source Sans Pro" panose="020B0503030403020204" pitchFamily="34" charset="0"/>
            </a:endParaRPr>
          </a:p>
        </p:txBody>
      </p:sp>
      <p:sp>
        <p:nvSpPr>
          <p:cNvPr id="4" name="Content">
            <a:extLst>
              <a:ext uri="{FF2B5EF4-FFF2-40B4-BE49-F238E27FC236}">
                <a16:creationId xmlns:a16="http://schemas.microsoft.com/office/drawing/2014/main" id="{C2177A28-9607-1C3D-A94C-AC369CFB266D}"/>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Execute Initial Tests</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pic>
        <p:nvPicPr>
          <p:cNvPr id="5" name="Picture 4">
            <a:extLst>
              <a:ext uri="{FF2B5EF4-FFF2-40B4-BE49-F238E27FC236}">
                <a16:creationId xmlns:a16="http://schemas.microsoft.com/office/drawing/2014/main" id="{5E067EBC-194A-80D1-02B5-526A27276208}"/>
              </a:ext>
            </a:extLst>
          </p:cNvPr>
          <p:cNvPicPr>
            <a:picLocks noChangeAspect="1"/>
          </p:cNvPicPr>
          <p:nvPr/>
        </p:nvPicPr>
        <p:blipFill>
          <a:blip r:embed="rId5"/>
          <a:stretch>
            <a:fillRect/>
          </a:stretch>
        </p:blipFill>
        <p:spPr>
          <a:xfrm>
            <a:off x="8003514" y="4296283"/>
            <a:ext cx="6826633" cy="836549"/>
          </a:xfrm>
          <a:prstGeom prst="rect">
            <a:avLst/>
          </a:prstGeom>
        </p:spPr>
      </p:pic>
    </p:spTree>
    <p:extLst>
      <p:ext uri="{BB962C8B-B14F-4D97-AF65-F5344CB8AC3E}">
        <p14:creationId xmlns:p14="http://schemas.microsoft.com/office/powerpoint/2010/main" val="327027177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5AD51-CE11-DBCF-319B-EF7ED432BAD1}"/>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A7C3B82-D88C-A914-022D-E1AAE3D526FE}"/>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AA5E6D90-1A58-1CEA-0A45-77DC8EC8A74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61FC0E75-F173-AE16-0E33-A0D6FEDA04BB}"/>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60B0B396-68EA-9D31-5A88-9ED823242578}"/>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3" name="Content">
            <a:extLst>
              <a:ext uri="{FF2B5EF4-FFF2-40B4-BE49-F238E27FC236}">
                <a16:creationId xmlns:a16="http://schemas.microsoft.com/office/drawing/2014/main" id="{10330129-25A3-16D9-8486-58CA4441ABCE}"/>
              </a:ext>
            </a:extLst>
          </p:cNvPr>
          <p:cNvSpPr txBox="1"/>
          <p:nvPr/>
        </p:nvSpPr>
        <p:spPr>
          <a:xfrm>
            <a:off x="775867" y="4289214"/>
            <a:ext cx="4222853" cy="3675173"/>
          </a:xfrm>
          <a:prstGeom prst="rect">
            <a:avLst/>
          </a:prstGeom>
          <a:noFill/>
        </p:spPr>
        <p:txBody>
          <a:bodyPr wrap="square" lIns="0" tIns="0" rIns="0" bIns="0" numCol="1" spcCol="731520" rtlCol="0" anchor="t">
            <a:spAutoFit/>
          </a:bodyPr>
          <a:lstStyle/>
          <a:p>
            <a:pPr marL="228600" marR="0">
              <a:lnSpc>
                <a:spcPct val="107000"/>
              </a:lnSpc>
            </a:pPr>
            <a:r>
              <a:rPr lang="en-US" sz="2000" kern="100" dirty="0">
                <a:effectLst/>
                <a:latin typeface="+mn-lt"/>
                <a:ea typeface="Aptos" panose="020B0004020202020204" pitchFamily="34" charset="0"/>
                <a:cs typeface="Times New Roman" panose="02020603050405020304" pitchFamily="18" charset="0"/>
              </a:rPr>
              <a:t>Once the test is complete, if successful you will see a few indicators.</a:t>
            </a:r>
          </a:p>
          <a:p>
            <a:pPr marL="342900" marR="0" lvl="0" indent="-342900">
              <a:lnSpc>
                <a:spcPct val="107000"/>
              </a:lnSpc>
              <a:buFont typeface="+mj-lt"/>
              <a:buAutoNum type="arabicPeriod"/>
            </a:pPr>
            <a:r>
              <a:rPr lang="en-US" sz="2000" kern="100" dirty="0">
                <a:effectLst/>
                <a:latin typeface="+mn-lt"/>
                <a:ea typeface="Aptos" panose="020B0004020202020204" pitchFamily="34" charset="0"/>
                <a:cs typeface="Times New Roman" panose="02020603050405020304" pitchFamily="18" charset="0"/>
              </a:rPr>
              <a:t>This is an indicator of the test status</a:t>
            </a:r>
          </a:p>
          <a:p>
            <a:pPr marL="342900" marR="0" lvl="0" indent="-342900">
              <a:lnSpc>
                <a:spcPct val="107000"/>
              </a:lnSpc>
              <a:buFont typeface="+mj-lt"/>
              <a:buAutoNum type="arabicPeriod"/>
            </a:pPr>
            <a:r>
              <a:rPr lang="en-US" sz="2000" kern="100" dirty="0">
                <a:effectLst/>
                <a:latin typeface="+mn-lt"/>
                <a:ea typeface="Aptos" panose="020B0004020202020204" pitchFamily="34" charset="0"/>
                <a:cs typeface="Times New Roman" panose="02020603050405020304" pitchFamily="18" charset="0"/>
              </a:rPr>
              <a:t>This section will show the number of pass / fail tests</a:t>
            </a:r>
          </a:p>
          <a:p>
            <a:pPr marL="342900" marR="0" lvl="0" indent="-342900">
              <a:lnSpc>
                <a:spcPct val="107000"/>
              </a:lnSpc>
              <a:buFont typeface="+mj-lt"/>
              <a:buAutoNum type="arabicPeriod"/>
            </a:pPr>
            <a:r>
              <a:rPr lang="en-US" sz="2000" kern="100" dirty="0">
                <a:effectLst/>
                <a:latin typeface="+mn-lt"/>
                <a:ea typeface="Aptos" panose="020B0004020202020204" pitchFamily="34" charset="0"/>
                <a:cs typeface="Times New Roman" panose="02020603050405020304" pitchFamily="18" charset="0"/>
              </a:rPr>
              <a:t>This will show the detailed test status when a </a:t>
            </a:r>
          </a:p>
          <a:p>
            <a:pPr marL="22860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457200" indent="-457200">
              <a:lnSpc>
                <a:spcPct val="110000"/>
              </a:lnSpc>
              <a:spcAft>
                <a:spcPts val="2000"/>
              </a:spcAft>
              <a:buClrTx/>
              <a:buFont typeface="+mj-lt"/>
              <a:buAutoNum type="arabicPeriod"/>
            </a:pPr>
            <a:endParaRPr lang="en-US" sz="2000" dirty="0">
              <a:solidFill>
                <a:schemeClr val="tx1"/>
              </a:solidFill>
              <a:latin typeface="Arial" panose="020B0604020202020204" pitchFamily="34" charset="0"/>
              <a:ea typeface="Source Sans Pro" panose="020B0503030403020204" pitchFamily="34" charset="0"/>
            </a:endParaRPr>
          </a:p>
        </p:txBody>
      </p:sp>
      <p:sp>
        <p:nvSpPr>
          <p:cNvPr id="4" name="Content">
            <a:extLst>
              <a:ext uri="{FF2B5EF4-FFF2-40B4-BE49-F238E27FC236}">
                <a16:creationId xmlns:a16="http://schemas.microsoft.com/office/drawing/2014/main" id="{762E20A2-60A4-61B7-8033-986C10728DE1}"/>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Execute Initial Tests</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pic>
        <p:nvPicPr>
          <p:cNvPr id="6" name="Picture 5">
            <a:extLst>
              <a:ext uri="{FF2B5EF4-FFF2-40B4-BE49-F238E27FC236}">
                <a16:creationId xmlns:a16="http://schemas.microsoft.com/office/drawing/2014/main" id="{148F4CDF-CC91-C099-246B-8516B30E8F70}"/>
              </a:ext>
            </a:extLst>
          </p:cNvPr>
          <p:cNvPicPr>
            <a:picLocks noChangeAspect="1"/>
          </p:cNvPicPr>
          <p:nvPr/>
        </p:nvPicPr>
        <p:blipFill>
          <a:blip r:embed="rId5"/>
          <a:stretch>
            <a:fillRect/>
          </a:stretch>
        </p:blipFill>
        <p:spPr>
          <a:xfrm>
            <a:off x="5352288" y="2422864"/>
            <a:ext cx="10600000" cy="5485714"/>
          </a:xfrm>
          <a:prstGeom prst="rect">
            <a:avLst/>
          </a:prstGeom>
        </p:spPr>
      </p:pic>
    </p:spTree>
    <p:extLst>
      <p:ext uri="{BB962C8B-B14F-4D97-AF65-F5344CB8AC3E}">
        <p14:creationId xmlns:p14="http://schemas.microsoft.com/office/powerpoint/2010/main" val="68903515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945" y="993200"/>
            <a:ext cx="8316452" cy="1003025"/>
          </a:xfrm>
        </p:spPr>
        <p:txBody>
          <a:bodyPr/>
          <a:lstStyle/>
          <a:p>
            <a:r>
              <a:rPr lang="en-US"/>
              <a:t>Full disclaimer</a:t>
            </a:r>
          </a:p>
        </p:txBody>
      </p:sp>
      <p:sp>
        <p:nvSpPr>
          <p:cNvPr id="3" name="Content Placeholder 2"/>
          <p:cNvSpPr>
            <a:spLocks noGrp="1"/>
          </p:cNvSpPr>
          <p:nvPr>
            <p:ph type="body" sz="quarter" idx="10"/>
          </p:nvPr>
        </p:nvSpPr>
        <p:spPr>
          <a:xfrm>
            <a:off x="898945" y="2240924"/>
            <a:ext cx="11783322" cy="3889419"/>
          </a:xfrm>
        </p:spPr>
        <p:txBody>
          <a:bodyPr/>
          <a:lstStyle/>
          <a:p>
            <a:pPr marL="0" indent="0">
              <a:lnSpc>
                <a:spcPct val="110000"/>
              </a:lnSpc>
              <a:buNone/>
            </a:pPr>
            <a:r>
              <a:rPr lang="en-US"/>
              <a:t>This presentation reflects the direction Infor may take with regard to the products or services described herein, all of which is subject to change without notice. This presentation is not a commitment to you in any way </a:t>
            </a:r>
            <a:br>
              <a:rPr lang="en-US"/>
            </a:br>
            <a:r>
              <a:rPr lang="en-US"/>
              <a:t>and you should not rely on any content herein in making any decision. </a:t>
            </a:r>
            <a:br>
              <a:rPr lang="en-US"/>
            </a:br>
            <a:r>
              <a:rPr lang="en-US"/>
              <a:t>Infor is not committing to develop or deliver any specified enhancement, upgrade, product, service or functionality, even if such is described herein. Many factors can affect Infor’s product development plans and the nature, content and timing of future product releases, all of which remain in the sole discretion of Infor. This presentation, in whole or in part, may not be incorporated into any agreement. Infor expressly disclaims any liability with respect to this presentation.</a:t>
            </a:r>
          </a:p>
        </p:txBody>
      </p:sp>
    </p:spTree>
    <p:extLst>
      <p:ext uri="{BB962C8B-B14F-4D97-AF65-F5344CB8AC3E}">
        <p14:creationId xmlns:p14="http://schemas.microsoft.com/office/powerpoint/2010/main" val="2207493277"/>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C55971-57B1-F874-C541-2FA010A44A51}"/>
              </a:ext>
            </a:extLst>
          </p:cNvPr>
          <p:cNvSpPr>
            <a:spLocks noGrp="1"/>
          </p:cNvSpPr>
          <p:nvPr>
            <p:ph type="body" sz="quarter" idx="11"/>
          </p:nvPr>
        </p:nvSpPr>
        <p:spPr/>
        <p:txBody>
          <a:bodyPr/>
          <a:lstStyle/>
          <a:p>
            <a:r>
              <a:rPr lang="en-US" dirty="0"/>
              <a:t>Chris Weaver</a:t>
            </a:r>
          </a:p>
        </p:txBody>
      </p:sp>
      <p:sp>
        <p:nvSpPr>
          <p:cNvPr id="4" name="Text Placeholder 3">
            <a:extLst>
              <a:ext uri="{FF2B5EF4-FFF2-40B4-BE49-F238E27FC236}">
                <a16:creationId xmlns:a16="http://schemas.microsoft.com/office/drawing/2014/main" id="{1180CAC0-0964-2289-488C-2B76F04E44AE}"/>
              </a:ext>
            </a:extLst>
          </p:cNvPr>
          <p:cNvSpPr>
            <a:spLocks noGrp="1"/>
          </p:cNvSpPr>
          <p:nvPr>
            <p:ph type="body" sz="quarter" idx="12"/>
          </p:nvPr>
        </p:nvSpPr>
        <p:spPr/>
        <p:txBody>
          <a:bodyPr/>
          <a:lstStyle/>
          <a:p>
            <a:r>
              <a:rPr lang="en-US" dirty="0"/>
              <a:t>VP, Software Development</a:t>
            </a:r>
          </a:p>
        </p:txBody>
      </p:sp>
      <p:sp>
        <p:nvSpPr>
          <p:cNvPr id="6" name="Text Placeholder 5">
            <a:extLst>
              <a:ext uri="{FF2B5EF4-FFF2-40B4-BE49-F238E27FC236}">
                <a16:creationId xmlns:a16="http://schemas.microsoft.com/office/drawing/2014/main" id="{97E7BF68-EA0C-CAE6-D3D7-07CA413629AF}"/>
              </a:ext>
            </a:extLst>
          </p:cNvPr>
          <p:cNvSpPr>
            <a:spLocks noGrp="1"/>
          </p:cNvSpPr>
          <p:nvPr>
            <p:ph type="body" sz="quarter" idx="14"/>
          </p:nvPr>
        </p:nvSpPr>
        <p:spPr>
          <a:xfrm>
            <a:off x="12119992" y="6366031"/>
            <a:ext cx="3301695" cy="401584"/>
          </a:xfrm>
        </p:spPr>
        <p:txBody>
          <a:bodyPr/>
          <a:lstStyle/>
          <a:p>
            <a:r>
              <a:rPr lang="en-US" dirty="0"/>
              <a:t>chris.weaver@infor.com</a:t>
            </a:r>
          </a:p>
        </p:txBody>
      </p:sp>
      <p:sp>
        <p:nvSpPr>
          <p:cNvPr id="7" name="Title 1">
            <a:extLst>
              <a:ext uri="{FF2B5EF4-FFF2-40B4-BE49-F238E27FC236}">
                <a16:creationId xmlns:a16="http://schemas.microsoft.com/office/drawing/2014/main" id="{9EA82C9E-0600-E5A0-E0A9-E928EA6B8D63}"/>
              </a:ext>
            </a:extLst>
          </p:cNvPr>
          <p:cNvSpPr txBox="1">
            <a:spLocks/>
          </p:cNvSpPr>
          <p:nvPr/>
        </p:nvSpPr>
        <p:spPr>
          <a:xfrm>
            <a:off x="731520" y="4071251"/>
            <a:ext cx="8316452" cy="2495572"/>
          </a:xfrm>
          <a:prstGeom prst="rect">
            <a:avLst/>
          </a:prstGeom>
        </p:spPr>
        <p:txBody>
          <a:bodyPr/>
          <a:lstStyle>
            <a:lvl1pPr algn="l" defTabSz="1219110" rtl="0" eaLnBrk="1" latinLnBrk="0" hangingPunct="1">
              <a:lnSpc>
                <a:spcPct val="90000"/>
              </a:lnSpc>
              <a:spcBef>
                <a:spcPct val="0"/>
              </a:spcBef>
              <a:buNone/>
              <a:defRPr lang="en-US" sz="4400" b="1" i="0" kern="1200" smtClean="0">
                <a:solidFill>
                  <a:schemeClr val="tx1"/>
                </a:solidFill>
                <a:latin typeface="Arial" panose="020B0604020202020204" pitchFamily="34" charset="0"/>
                <a:ea typeface="+mj-ea"/>
                <a:cs typeface="Arial" panose="020B0604020202020204" pitchFamily="34" charset="0"/>
              </a:defRPr>
            </a:lvl1pPr>
          </a:lstStyle>
          <a:p>
            <a:pPr>
              <a:buClrTx/>
              <a:buFontTx/>
            </a:pPr>
            <a:r>
              <a:rPr lang="en-US"/>
              <a:t>Thank you!</a:t>
            </a:r>
          </a:p>
        </p:txBody>
      </p:sp>
      <p:sp>
        <p:nvSpPr>
          <p:cNvPr id="8" name="Text Placeholder 2">
            <a:extLst>
              <a:ext uri="{FF2B5EF4-FFF2-40B4-BE49-F238E27FC236}">
                <a16:creationId xmlns:a16="http://schemas.microsoft.com/office/drawing/2014/main" id="{C65EF039-A6D9-5AFF-851D-B5377CF92A62}"/>
              </a:ext>
            </a:extLst>
          </p:cNvPr>
          <p:cNvSpPr txBox="1">
            <a:spLocks/>
          </p:cNvSpPr>
          <p:nvPr/>
        </p:nvSpPr>
        <p:spPr>
          <a:xfrm>
            <a:off x="773580" y="3496157"/>
            <a:ext cx="8274392" cy="474523"/>
          </a:xfrm>
          <a:prstGeom prst="roundRect">
            <a:avLst/>
          </a:prstGeom>
          <a:ln>
            <a:noFill/>
          </a:ln>
          <a:effectLst>
            <a:outerShdw blurRad="214816" dist="61892" dir="8100000" sx="66000" sy="66000" algn="tr" rotWithShape="0">
              <a:prstClr val="black">
                <a:alpha val="55000"/>
              </a:prstClr>
            </a:outerShdw>
          </a:effectLst>
        </p:spPr>
        <p:txBody>
          <a:bodyPr anchor="ctr"/>
          <a:lstStyle>
            <a:lvl1pPr marL="0" indent="0" algn="ctr" defTabSz="1219110" rtl="0" eaLnBrk="1" latinLnBrk="0" hangingPunct="1">
              <a:lnSpc>
                <a:spcPct val="90000"/>
              </a:lnSpc>
              <a:spcBef>
                <a:spcPts val="1333"/>
              </a:spcBef>
              <a:buFont typeface="Arial" panose="020B0604020202020204" pitchFamily="34" charset="0"/>
              <a:buNone/>
              <a:defRPr sz="2489" b="0" i="0" kern="1200">
                <a:solidFill>
                  <a:schemeClr val="tx2"/>
                </a:solidFill>
                <a:latin typeface="Arial" panose="020B0604020202020204" pitchFamily="34" charset="0"/>
                <a:ea typeface="+mn-ea"/>
                <a:cs typeface="Arial" panose="020B0604020202020204" pitchFamily="34" charset="0"/>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l">
              <a:buClrTx/>
            </a:pPr>
            <a:r>
              <a:rPr lang="en-US" sz="1850" dirty="0"/>
              <a:t>2025 SUN Testing Best Practices</a:t>
            </a:r>
          </a:p>
        </p:txBody>
      </p:sp>
    </p:spTree>
    <p:extLst>
      <p:ext uri="{BB962C8B-B14F-4D97-AF65-F5344CB8AC3E}">
        <p14:creationId xmlns:p14="http://schemas.microsoft.com/office/powerpoint/2010/main" val="8999626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B8E0B-75F4-6D96-1212-0DCDB52D1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B29B23-D626-34D8-7B0F-FE97401AB016}"/>
              </a:ext>
            </a:extLst>
          </p:cNvPr>
          <p:cNvSpPr>
            <a:spLocks noGrp="1"/>
          </p:cNvSpPr>
          <p:nvPr>
            <p:ph type="title"/>
          </p:nvPr>
        </p:nvSpPr>
        <p:spPr>
          <a:xfrm>
            <a:off x="898944" y="993200"/>
            <a:ext cx="14188655" cy="2002663"/>
          </a:xfrm>
        </p:spPr>
        <p:txBody>
          <a:bodyPr/>
          <a:lstStyle/>
          <a:p>
            <a:r>
              <a:rPr lang="en-US" b="1"/>
              <a:t>Why We are Here</a:t>
            </a:r>
          </a:p>
        </p:txBody>
      </p:sp>
      <p:sp>
        <p:nvSpPr>
          <p:cNvPr id="3" name="Content Placeholder 2">
            <a:extLst>
              <a:ext uri="{FF2B5EF4-FFF2-40B4-BE49-F238E27FC236}">
                <a16:creationId xmlns:a16="http://schemas.microsoft.com/office/drawing/2014/main" id="{A722BEAB-B3B6-3C28-1E65-C5F16C13800F}"/>
              </a:ext>
            </a:extLst>
          </p:cNvPr>
          <p:cNvSpPr>
            <a:spLocks noGrp="1"/>
          </p:cNvSpPr>
          <p:nvPr>
            <p:ph type="body" sz="quarter" idx="10"/>
          </p:nvPr>
        </p:nvSpPr>
        <p:spPr>
          <a:xfrm>
            <a:off x="898945" y="2240924"/>
            <a:ext cx="11783322" cy="3889419"/>
          </a:xfrm>
        </p:spPr>
        <p:txBody>
          <a:bodyPr/>
          <a:lstStyle/>
          <a:p>
            <a:r>
              <a:rPr lang="en-US" dirty="0"/>
              <a:t>In this session we will cover extensibility best practices and testing automation. Follow along in this hands on training to build test cases against CSI using an opensource testing platform.</a:t>
            </a:r>
          </a:p>
        </p:txBody>
      </p:sp>
    </p:spTree>
    <p:extLst>
      <p:ext uri="{BB962C8B-B14F-4D97-AF65-F5344CB8AC3E}">
        <p14:creationId xmlns:p14="http://schemas.microsoft.com/office/powerpoint/2010/main" val="406581370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DD223-74D1-C338-9695-6499CB6320DD}"/>
            </a:ext>
          </a:extLst>
        </p:cNvPr>
        <p:cNvGrpSpPr/>
        <p:nvPr/>
      </p:nvGrpSpPr>
      <p:grpSpPr>
        <a:xfrm>
          <a:off x="0" y="0"/>
          <a:ext cx="0" cy="0"/>
          <a:chOff x="0" y="0"/>
          <a:chExt cx="0" cy="0"/>
        </a:xfrm>
      </p:grpSpPr>
      <p:sp>
        <p:nvSpPr>
          <p:cNvPr id="5" name="Content">
            <a:extLst>
              <a:ext uri="{FF2B5EF4-FFF2-40B4-BE49-F238E27FC236}">
                <a16:creationId xmlns:a16="http://schemas.microsoft.com/office/drawing/2014/main" id="{CA1AC748-3449-8526-2772-18B0A76E3C1D}"/>
              </a:ext>
            </a:extLst>
          </p:cNvPr>
          <p:cNvSpPr txBox="1"/>
          <p:nvPr/>
        </p:nvSpPr>
        <p:spPr>
          <a:xfrm>
            <a:off x="843103" y="2209264"/>
            <a:ext cx="14386054" cy="5205528"/>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400" b="1" dirty="0">
                <a:solidFill>
                  <a:schemeClr val="tx1"/>
                </a:solidFill>
                <a:latin typeface="Arial" panose="020B0604020202020204" pitchFamily="34" charset="0"/>
                <a:ea typeface="Source Sans Pro" panose="020B0503030403020204" pitchFamily="34" charset="0"/>
              </a:rPr>
              <a:t>What is Test Automation?</a:t>
            </a:r>
          </a:p>
          <a:p>
            <a:pPr>
              <a:lnSpc>
                <a:spcPct val="110000"/>
              </a:lnSpc>
              <a:spcAft>
                <a:spcPts val="2000"/>
              </a:spcAft>
              <a:buClrTx/>
            </a:pPr>
            <a:r>
              <a:rPr lang="en-US" sz="1800" b="0" i="0" dirty="0">
                <a:solidFill>
                  <a:srgbClr val="001D35"/>
                </a:solidFill>
                <a:effectLst/>
                <a:latin typeface="+mn-lt"/>
              </a:rPr>
              <a:t>the practice of using software tools to automatically execute pre-written test scripts, allowing for the repeated and efficient validation of software functionality without manual intervention</a:t>
            </a:r>
            <a:endParaRPr lang="en-US" sz="2800" b="1" dirty="0">
              <a:solidFill>
                <a:schemeClr val="tx1"/>
              </a:solidFill>
              <a:latin typeface="+mn-lt"/>
              <a:ea typeface="Source Sans Pro" panose="020B0503030403020204" pitchFamily="34" charset="0"/>
            </a:endParaRPr>
          </a:p>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Why Playwright?</a:t>
            </a:r>
          </a:p>
          <a:p>
            <a:pPr>
              <a:lnSpc>
                <a:spcPct val="110000"/>
              </a:lnSpc>
              <a:spcAft>
                <a:spcPts val="2000"/>
              </a:spcAft>
              <a:buClrTx/>
            </a:pPr>
            <a:r>
              <a:rPr lang="en-US" sz="1800" b="0" i="0" dirty="0">
                <a:solidFill>
                  <a:srgbClr val="001D35"/>
                </a:solidFill>
                <a:effectLst/>
                <a:latin typeface="+mn-lt"/>
              </a:rPr>
              <a:t>Playwright is a popular test automation framework that's used to test web applications across browsers and platforms. It's a good choice because it's easy to use, has a unified API, and supports many programming languages.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rgbClr val="001D35"/>
                </a:solidFill>
                <a:effectLst/>
                <a:latin typeface="+mn-lt"/>
              </a:rPr>
              <a:t>Cross-browser compatibility</a:t>
            </a:r>
            <a:r>
              <a:rPr kumimoji="0" lang="en-US" altLang="en-US" sz="1800" b="0" i="0" u="none" strike="noStrike" cap="none" normalizeH="0" baseline="0" dirty="0">
                <a:ln>
                  <a:noFill/>
                </a:ln>
                <a:solidFill>
                  <a:srgbClr val="001D35"/>
                </a:solidFill>
                <a:effectLst/>
                <a:latin typeface="+mn-lt"/>
              </a:rPr>
              <a:t>: Works with all major browsers, including Chrome, Edge, Firefox, and Safari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rgbClr val="001D35"/>
                </a:solidFill>
                <a:effectLst/>
                <a:latin typeface="+mn-lt"/>
              </a:rPr>
              <a:t>Cross-platform capability</a:t>
            </a:r>
            <a:r>
              <a:rPr kumimoji="0" lang="en-US" altLang="en-US" sz="1800" b="0" i="0" u="none" strike="noStrike" cap="none" normalizeH="0" baseline="0" dirty="0">
                <a:ln>
                  <a:noFill/>
                </a:ln>
                <a:solidFill>
                  <a:srgbClr val="001D35"/>
                </a:solidFill>
                <a:effectLst/>
                <a:latin typeface="+mn-lt"/>
              </a:rPr>
              <a:t>: Runs on Windows, Linux, and macOS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rgbClr val="001D35"/>
                </a:solidFill>
                <a:effectLst/>
                <a:latin typeface="+mn-lt"/>
              </a:rPr>
              <a:t>Supports multiple programming languages</a:t>
            </a:r>
            <a:r>
              <a:rPr kumimoji="0" lang="en-US" altLang="en-US" sz="1800" b="0" i="0" u="none" strike="noStrike" cap="none" normalizeH="0" baseline="0" dirty="0">
                <a:ln>
                  <a:noFill/>
                </a:ln>
                <a:solidFill>
                  <a:srgbClr val="001D35"/>
                </a:solidFill>
                <a:effectLst/>
                <a:latin typeface="+mn-lt"/>
              </a:rPr>
              <a:t>: Includes JavaScript, Python, Java, TypeScript, and .NET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rgbClr val="001D35"/>
                </a:solidFill>
                <a:effectLst/>
                <a:latin typeface="+mn-lt"/>
              </a:rPr>
              <a:t>Built-in wait mechanisms</a:t>
            </a:r>
            <a:r>
              <a:rPr kumimoji="0" lang="en-US" altLang="en-US" sz="1800" b="0" i="0" u="none" strike="noStrike" cap="none" normalizeH="0" baseline="0" dirty="0">
                <a:ln>
                  <a:noFill/>
                </a:ln>
                <a:solidFill>
                  <a:srgbClr val="001D35"/>
                </a:solidFill>
                <a:effectLst/>
                <a:latin typeface="+mn-lt"/>
              </a:rPr>
              <a:t>: Automatically waits for elements to be ready, which reduces flakiness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rgbClr val="001D35"/>
                </a:solidFill>
                <a:effectLst/>
                <a:latin typeface="+mn-lt"/>
              </a:rPr>
              <a:t>Test isolation</a:t>
            </a:r>
            <a:r>
              <a:rPr kumimoji="0" lang="en-US" altLang="en-US" sz="1800" b="0" i="0" u="none" strike="noStrike" cap="none" normalizeH="0" baseline="0" dirty="0">
                <a:ln>
                  <a:noFill/>
                </a:ln>
                <a:solidFill>
                  <a:srgbClr val="001D35"/>
                </a:solidFill>
                <a:effectLst/>
                <a:latin typeface="+mn-lt"/>
              </a:rPr>
              <a:t>: Each test runs in a separate browser context, so tests don't interfere with each other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rgbClr val="001D35"/>
                </a:solidFill>
                <a:effectLst/>
                <a:latin typeface="+mn-lt"/>
              </a:rPr>
              <a:t>Advanced testing</a:t>
            </a:r>
            <a:r>
              <a:rPr kumimoji="0" lang="en-US" altLang="en-US" sz="1800" b="0" i="0" u="none" strike="noStrike" cap="none" normalizeH="0" baseline="0" dirty="0">
                <a:ln>
                  <a:noFill/>
                </a:ln>
                <a:solidFill>
                  <a:srgbClr val="001D35"/>
                </a:solidFill>
                <a:effectLst/>
                <a:latin typeface="+mn-lt"/>
              </a:rPr>
              <a:t>: Can test complex workflows, including multiple tabs, users, or contexts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rgbClr val="001D35"/>
                </a:solidFill>
                <a:effectLst/>
                <a:latin typeface="+mn-lt"/>
              </a:rPr>
              <a:t>Debugging tools</a:t>
            </a:r>
            <a:r>
              <a:rPr kumimoji="0" lang="en-US" altLang="en-US" sz="1800" b="0" i="0" u="none" strike="noStrike" cap="none" normalizeH="0" baseline="0" dirty="0">
                <a:ln>
                  <a:noFill/>
                </a:ln>
                <a:solidFill>
                  <a:srgbClr val="001D35"/>
                </a:solidFill>
                <a:effectLst/>
                <a:latin typeface="+mn-lt"/>
              </a:rPr>
              <a:t>: Includes the Playwright Inspector, </a:t>
            </a:r>
            <a:r>
              <a:rPr kumimoji="0" lang="en-US" altLang="en-US" sz="1800" b="0" i="0" u="none" strike="noStrike" cap="none" normalizeH="0" baseline="0" dirty="0" err="1">
                <a:ln>
                  <a:noFill/>
                </a:ln>
                <a:solidFill>
                  <a:srgbClr val="001D35"/>
                </a:solidFill>
                <a:effectLst/>
                <a:latin typeface="+mn-lt"/>
              </a:rPr>
              <a:t>Codegen</a:t>
            </a:r>
            <a:r>
              <a:rPr kumimoji="0" lang="en-US" altLang="en-US" sz="1800" b="0" i="0" u="none" strike="noStrike" cap="none" normalizeH="0" baseline="0" dirty="0">
                <a:ln>
                  <a:noFill/>
                </a:ln>
                <a:solidFill>
                  <a:srgbClr val="001D35"/>
                </a:solidFill>
                <a:effectLst/>
                <a:latin typeface="+mn-lt"/>
              </a:rPr>
              <a:t>, and Trace Viewer to create, inspect, and debug tests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rgbClr val="001D35"/>
                </a:solidFill>
                <a:effectLst/>
                <a:latin typeface="+mn-lt"/>
              </a:rPr>
              <a:t>Parallel testing</a:t>
            </a:r>
            <a:r>
              <a:rPr kumimoji="0" lang="en-US" altLang="en-US" sz="1800" b="0" i="0" u="none" strike="noStrike" cap="none" normalizeH="0" baseline="0" dirty="0">
                <a:ln>
                  <a:noFill/>
                </a:ln>
                <a:solidFill>
                  <a:srgbClr val="001D35"/>
                </a:solidFill>
                <a:effectLst/>
                <a:latin typeface="+mn-lt"/>
              </a:rPr>
              <a:t>: Can run tests in parallel in the same file</a:t>
            </a:r>
          </a:p>
        </p:txBody>
      </p:sp>
      <p:sp>
        <p:nvSpPr>
          <p:cNvPr id="8" name="Text Placeholder 3">
            <a:extLst>
              <a:ext uri="{FF2B5EF4-FFF2-40B4-BE49-F238E27FC236}">
                <a16:creationId xmlns:a16="http://schemas.microsoft.com/office/drawing/2014/main" id="{4F64AF8F-1EB7-2FF4-86D8-0E1953038D91}"/>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dirty="0"/>
              <a:t>2025 SUN Elevate Testing Best Practices</a:t>
            </a:r>
          </a:p>
          <a:p>
            <a:pPr marL="0" indent="0">
              <a:buClrTx/>
              <a:buNone/>
            </a:pPr>
            <a:endParaRPr lang="en-US" sz="1600" dirty="0">
              <a:solidFill>
                <a:schemeClr val="bg1">
                  <a:lumMod val="65000"/>
                </a:schemeClr>
              </a:solidFill>
            </a:endParaRPr>
          </a:p>
        </p:txBody>
      </p:sp>
      <p:sp>
        <p:nvSpPr>
          <p:cNvPr id="10" name="Title 2">
            <a:extLst>
              <a:ext uri="{FF2B5EF4-FFF2-40B4-BE49-F238E27FC236}">
                <a16:creationId xmlns:a16="http://schemas.microsoft.com/office/drawing/2014/main" id="{BA47AEA7-A5DC-2FB0-FD80-320C64EE8F8B}"/>
              </a:ext>
            </a:extLst>
          </p:cNvPr>
          <p:cNvSpPr>
            <a:spLocks noGrp="1"/>
          </p:cNvSpPr>
          <p:nvPr>
            <p:ph type="title"/>
          </p:nvPr>
        </p:nvSpPr>
        <p:spPr>
          <a:xfrm>
            <a:off x="777874" y="915434"/>
            <a:ext cx="14451283" cy="982662"/>
          </a:xfrm>
        </p:spPr>
        <p:txBody>
          <a:bodyPr/>
          <a:lstStyle/>
          <a:p>
            <a:r>
              <a:rPr lang="en-US"/>
              <a:t>Solution Overview</a:t>
            </a:r>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CBFA1206-AAAA-4D92-FB20-E30EC2678FA8}"/>
                  </a:ext>
                </a:extLst>
              </p14:cNvPr>
              <p14:cNvContentPartPr/>
              <p14:nvPr/>
            </p14:nvContentPartPr>
            <p14:xfrm>
              <a:off x="6008400" y="6622406"/>
              <a:ext cx="360" cy="360"/>
            </p14:xfrm>
          </p:contentPart>
        </mc:Choice>
        <mc:Fallback xmlns="">
          <p:pic>
            <p:nvPicPr>
              <p:cNvPr id="20" name="Ink 19">
                <a:extLst>
                  <a:ext uri="{FF2B5EF4-FFF2-40B4-BE49-F238E27FC236}">
                    <a16:creationId xmlns:a16="http://schemas.microsoft.com/office/drawing/2014/main" id="{CBFA1206-AAAA-4D92-FB20-E30EC2678FA8}"/>
                  </a:ext>
                </a:extLst>
              </p:cNvPr>
              <p:cNvPicPr/>
              <p:nvPr/>
            </p:nvPicPr>
            <p:blipFill>
              <a:blip r:embed="rId4"/>
              <a:stretch>
                <a:fillRect/>
              </a:stretch>
            </p:blipFill>
            <p:spPr>
              <a:xfrm>
                <a:off x="6002280" y="6616286"/>
                <a:ext cx="12600" cy="12600"/>
              </a:xfrm>
              <a:prstGeom prst="rect">
                <a:avLst/>
              </a:prstGeom>
            </p:spPr>
          </p:pic>
        </mc:Fallback>
      </mc:AlternateContent>
      <p:pic>
        <p:nvPicPr>
          <p:cNvPr id="1026" name="Picture 2" descr="Introduction to Microsoft Playwright and its features — Part ...">
            <a:extLst>
              <a:ext uri="{FF2B5EF4-FFF2-40B4-BE49-F238E27FC236}">
                <a16:creationId xmlns:a16="http://schemas.microsoft.com/office/drawing/2014/main" id="{8324A65B-DB9F-1B48-801B-E006E9985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29441" y="654134"/>
            <a:ext cx="2139682" cy="17147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74AD693-65AF-708E-7343-41DA338F3C30}"/>
              </a:ext>
            </a:extLst>
          </p:cNvPr>
          <p:cNvSpPr>
            <a:spLocks noChangeArrowheads="1"/>
          </p:cNvSpPr>
          <p:nvPr/>
        </p:nvSpPr>
        <p:spPr bwMode="auto">
          <a:xfrm>
            <a:off x="0" y="-325074"/>
            <a:ext cx="65" cy="6501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561794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0643B-A90F-91C9-33BE-3D37A6D48235}"/>
            </a:ext>
          </a:extLst>
        </p:cNvPr>
        <p:cNvGrpSpPr/>
        <p:nvPr/>
      </p:nvGrpSpPr>
      <p:grpSpPr>
        <a:xfrm>
          <a:off x="0" y="0"/>
          <a:ext cx="0" cy="0"/>
          <a:chOff x="0" y="0"/>
          <a:chExt cx="0" cy="0"/>
        </a:xfrm>
      </p:grpSpPr>
      <p:sp>
        <p:nvSpPr>
          <p:cNvPr id="5" name="Content">
            <a:extLst>
              <a:ext uri="{FF2B5EF4-FFF2-40B4-BE49-F238E27FC236}">
                <a16:creationId xmlns:a16="http://schemas.microsoft.com/office/drawing/2014/main" id="{F1056872-E20A-29BB-2A21-E74F733954C9}"/>
              </a:ext>
            </a:extLst>
          </p:cNvPr>
          <p:cNvSpPr txBox="1"/>
          <p:nvPr/>
        </p:nvSpPr>
        <p:spPr>
          <a:xfrm>
            <a:off x="775867" y="2159396"/>
            <a:ext cx="11975629" cy="3964611"/>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800" u="sng" dirty="0">
                <a:solidFill>
                  <a:srgbClr val="000000"/>
                </a:solidFill>
                <a:effectLst/>
                <a:latin typeface="Aptos" panose="020B0004020202020204" pitchFamily="34" charset="0"/>
                <a:ea typeface="Times New Roman" panose="02020603050405020304" pitchFamily="18" charset="0"/>
                <a:cs typeface="Aptos" panose="020B0004020202020204" pitchFamily="34" charset="0"/>
                <a:hlinkClick r:id="rId3"/>
              </a:rPr>
              <a:t>https://mingle-portal.inforcloudsuite.com/v2/SLSGDENA209_AX1</a:t>
            </a:r>
            <a:endParaRPr lang="en-US" sz="2800" u="sng" dirty="0">
              <a:solidFill>
                <a:srgbClr val="000000"/>
              </a:solidFill>
              <a:effectLst/>
              <a:latin typeface="Aptos" panose="020B0004020202020204" pitchFamily="34" charset="0"/>
              <a:ea typeface="Times New Roman" panose="02020603050405020304" pitchFamily="18" charset="0"/>
              <a:cs typeface="Aptos" panose="020B0004020202020204" pitchFamily="34" charset="0"/>
            </a:endParaRPr>
          </a:p>
          <a:p>
            <a:pPr lvl="1">
              <a:lnSpc>
                <a:spcPct val="110000"/>
              </a:lnSpc>
              <a:spcAft>
                <a:spcPts val="2000"/>
              </a:spcAft>
              <a:buClrTx/>
            </a:pPr>
            <a:r>
              <a:rPr lang="en-US" sz="2800" dirty="0">
                <a:latin typeface="Aptos" panose="020B0004020202020204" pitchFamily="34" charset="0"/>
                <a:ea typeface="Aptos" panose="020B0004020202020204" pitchFamily="34" charset="0"/>
                <a:cs typeface="Aptos" panose="020B0004020202020204" pitchFamily="34" charset="0"/>
              </a:rPr>
              <a:t>Username &amp; Password available at your terminal</a:t>
            </a:r>
          </a:p>
          <a:p>
            <a:pPr lvl="1">
              <a:lnSpc>
                <a:spcPct val="110000"/>
              </a:lnSpc>
              <a:spcAft>
                <a:spcPts val="2000"/>
              </a:spcAft>
              <a:buClrTx/>
            </a:pPr>
            <a:endParaRPr lang="en-US" sz="2800" dirty="0">
              <a:effectLst/>
              <a:latin typeface="Aptos" panose="020B0004020202020204" pitchFamily="34" charset="0"/>
              <a:ea typeface="Aptos" panose="020B0004020202020204" pitchFamily="34" charset="0"/>
              <a:cs typeface="Aptos" panose="020B0004020202020204" pitchFamily="34" charset="0"/>
            </a:endParaRPr>
          </a:p>
          <a:p>
            <a:pPr lvl="1">
              <a:lnSpc>
                <a:spcPct val="110000"/>
              </a:lnSpc>
              <a:spcAft>
                <a:spcPts val="2000"/>
              </a:spcAft>
              <a:buClrTx/>
            </a:pPr>
            <a:r>
              <a:rPr lang="en-US" sz="2800" dirty="0">
                <a:latin typeface="Aptos" panose="020B0004020202020204" pitchFamily="34" charset="0"/>
                <a:ea typeface="Aptos" panose="020B0004020202020204" pitchFamily="34" charset="0"/>
                <a:cs typeface="Aptos" panose="020B0004020202020204" pitchFamily="34" charset="0"/>
              </a:rPr>
              <a:t>Code can be found on </a:t>
            </a:r>
            <a:r>
              <a:rPr lang="en-US" sz="2800" dirty="0" err="1">
                <a:latin typeface="Aptos" panose="020B0004020202020204" pitchFamily="34" charset="0"/>
                <a:ea typeface="Aptos" panose="020B0004020202020204" pitchFamily="34" charset="0"/>
                <a:cs typeface="Aptos" panose="020B0004020202020204" pitchFamily="34" charset="0"/>
              </a:rPr>
              <a:t>github</a:t>
            </a:r>
            <a:r>
              <a:rPr lang="en-US" sz="2800" dirty="0">
                <a:latin typeface="Aptos" panose="020B0004020202020204" pitchFamily="34" charset="0"/>
                <a:ea typeface="Aptos" panose="020B0004020202020204" pitchFamily="34" charset="0"/>
                <a:cs typeface="Aptos" panose="020B0004020202020204" pitchFamily="34" charset="0"/>
              </a:rPr>
              <a:t> at the following location</a:t>
            </a:r>
            <a:endParaRPr lang="en-US" sz="2800" dirty="0">
              <a:effectLst/>
              <a:latin typeface="Aptos" panose="020B0004020202020204" pitchFamily="34" charset="0"/>
              <a:ea typeface="Aptos" panose="020B0004020202020204" pitchFamily="34" charset="0"/>
              <a:cs typeface="Aptos" panose="020B0004020202020204" pitchFamily="34" charset="0"/>
            </a:endParaRPr>
          </a:p>
          <a:p>
            <a:pPr lvl="1">
              <a:lnSpc>
                <a:spcPct val="110000"/>
              </a:lnSpc>
              <a:spcAft>
                <a:spcPts val="2000"/>
              </a:spcAft>
              <a:buClrTx/>
            </a:pPr>
            <a:r>
              <a:rPr lang="en-US" sz="2800" dirty="0">
                <a:effectLst/>
                <a:latin typeface="Aptos" panose="020B0004020202020204" pitchFamily="34" charset="0"/>
                <a:ea typeface="Aptos" panose="020B0004020202020204" pitchFamily="34" charset="0"/>
                <a:cs typeface="Aptos" panose="020B0004020202020204" pitchFamily="34" charset="0"/>
                <a:hlinkClick r:id="rId4"/>
              </a:rPr>
              <a:t>https://github.com/vaewc/pw</a:t>
            </a:r>
            <a:endParaRPr lang="en-US" sz="2800" dirty="0">
              <a:effectLst/>
              <a:latin typeface="Aptos" panose="020B0004020202020204" pitchFamily="34" charset="0"/>
              <a:ea typeface="Aptos" panose="020B0004020202020204" pitchFamily="34" charset="0"/>
              <a:cs typeface="Aptos" panose="020B0004020202020204" pitchFamily="34" charset="0"/>
            </a:endParaRPr>
          </a:p>
          <a:p>
            <a:pPr>
              <a:lnSpc>
                <a:spcPct val="110000"/>
              </a:lnSpc>
              <a:spcAft>
                <a:spcPts val="2000"/>
              </a:spcAft>
              <a:buClrTx/>
            </a:pPr>
            <a:endParaRPr lang="en-US" sz="2000" b="1" dirty="0">
              <a:solidFill>
                <a:schemeClr val="tx1"/>
              </a:solidFill>
              <a:latin typeface="Arial" panose="020B0604020202020204" pitchFamily="34" charset="0"/>
              <a:ea typeface="Source Sans Pro" panose="020B0503030403020204" pitchFamily="34" charset="0"/>
            </a:endParaRPr>
          </a:p>
        </p:txBody>
      </p:sp>
      <p:sp>
        <p:nvSpPr>
          <p:cNvPr id="8" name="Text Placeholder 3">
            <a:extLst>
              <a:ext uri="{FF2B5EF4-FFF2-40B4-BE49-F238E27FC236}">
                <a16:creationId xmlns:a16="http://schemas.microsoft.com/office/drawing/2014/main" id="{39813000-B21F-14E7-FF37-666F4D3F3B5F}"/>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7FA1B74C-4C28-8417-8D89-4F84C989C76A}"/>
              </a:ext>
            </a:extLst>
          </p:cNvPr>
          <p:cNvSpPr>
            <a:spLocks noGrp="1"/>
          </p:cNvSpPr>
          <p:nvPr>
            <p:ph type="title"/>
          </p:nvPr>
        </p:nvSpPr>
        <p:spPr>
          <a:xfrm>
            <a:off x="777874" y="915434"/>
            <a:ext cx="14451283" cy="982662"/>
          </a:xfrm>
        </p:spPr>
        <p:txBody>
          <a:bodyPr/>
          <a:lstStyle/>
          <a:p>
            <a:r>
              <a:rPr lang="en-US"/>
              <a:t>Housekeeping</a:t>
            </a:r>
          </a:p>
        </p:txBody>
      </p:sp>
      <p:pic>
        <p:nvPicPr>
          <p:cNvPr id="3" name="Picture 2">
            <a:extLst>
              <a:ext uri="{FF2B5EF4-FFF2-40B4-BE49-F238E27FC236}">
                <a16:creationId xmlns:a16="http://schemas.microsoft.com/office/drawing/2014/main" id="{D2D88FCD-84D2-4D60-7752-4A6199A08E4D}"/>
              </a:ext>
            </a:extLst>
          </p:cNvPr>
          <p:cNvPicPr>
            <a:picLocks noChangeAspect="1"/>
          </p:cNvPicPr>
          <p:nvPr/>
        </p:nvPicPr>
        <p:blipFill>
          <a:blip r:embed="rId5"/>
          <a:stretch>
            <a:fillRect/>
          </a:stretch>
        </p:blipFill>
        <p:spPr>
          <a:xfrm>
            <a:off x="10448544" y="2960577"/>
            <a:ext cx="5193791" cy="5267990"/>
          </a:xfrm>
          <a:prstGeom prst="rect">
            <a:avLst/>
          </a:prstGeom>
        </p:spPr>
      </p:pic>
    </p:spTree>
    <p:extLst>
      <p:ext uri="{BB962C8B-B14F-4D97-AF65-F5344CB8AC3E}">
        <p14:creationId xmlns:p14="http://schemas.microsoft.com/office/powerpoint/2010/main" val="381765477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DECB7-2B45-07C3-1034-1DE1D4697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6FFA8F-BB91-5A61-EA25-92E1212D3429}"/>
              </a:ext>
            </a:extLst>
          </p:cNvPr>
          <p:cNvSpPr>
            <a:spLocks noGrp="1"/>
          </p:cNvSpPr>
          <p:nvPr>
            <p:ph type="title"/>
          </p:nvPr>
        </p:nvSpPr>
        <p:spPr/>
        <p:txBody>
          <a:bodyPr/>
          <a:lstStyle/>
          <a:p>
            <a:r>
              <a:rPr lang="en-US" dirty="0"/>
              <a:t>02	Installation</a:t>
            </a:r>
          </a:p>
        </p:txBody>
      </p:sp>
      <p:sp>
        <p:nvSpPr>
          <p:cNvPr id="3" name="Text Placeholder 2">
            <a:extLst>
              <a:ext uri="{FF2B5EF4-FFF2-40B4-BE49-F238E27FC236}">
                <a16:creationId xmlns:a16="http://schemas.microsoft.com/office/drawing/2014/main" id="{69714862-5BBA-79CE-CB03-D6619A17C3E1}"/>
              </a:ext>
            </a:extLst>
          </p:cNvPr>
          <p:cNvSpPr>
            <a:spLocks noGrp="1"/>
          </p:cNvSpPr>
          <p:nvPr>
            <p:ph type="body" sz="quarter" idx="10"/>
          </p:nvPr>
        </p:nvSpPr>
        <p:spPr/>
        <p:txBody>
          <a:bodyPr/>
          <a:lstStyle/>
          <a:p>
            <a:r>
              <a:rPr lang="en-US" dirty="0"/>
              <a:t>2025 SUN Elevate Testing Best Practices</a:t>
            </a:r>
          </a:p>
        </p:txBody>
      </p:sp>
    </p:spTree>
    <p:extLst>
      <p:ext uri="{BB962C8B-B14F-4D97-AF65-F5344CB8AC3E}">
        <p14:creationId xmlns:p14="http://schemas.microsoft.com/office/powerpoint/2010/main" val="97762210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F95F6-0F30-0806-E99F-67C97966E6B9}"/>
            </a:ext>
          </a:extLst>
        </p:cNvPr>
        <p:cNvGrpSpPr/>
        <p:nvPr/>
      </p:nvGrpSpPr>
      <p:grpSpPr>
        <a:xfrm>
          <a:off x="0" y="0"/>
          <a:ext cx="0" cy="0"/>
          <a:chOff x="0" y="0"/>
          <a:chExt cx="0" cy="0"/>
        </a:xfrm>
      </p:grpSpPr>
      <p:sp>
        <p:nvSpPr>
          <p:cNvPr id="5" name="Content">
            <a:extLst>
              <a:ext uri="{FF2B5EF4-FFF2-40B4-BE49-F238E27FC236}">
                <a16:creationId xmlns:a16="http://schemas.microsoft.com/office/drawing/2014/main" id="{B95C4246-A067-58EF-77B5-CA2F6A5AE117}"/>
              </a:ext>
            </a:extLst>
          </p:cNvPr>
          <p:cNvSpPr txBox="1"/>
          <p:nvPr/>
        </p:nvSpPr>
        <p:spPr>
          <a:xfrm>
            <a:off x="7902890" y="3727622"/>
            <a:ext cx="6983332" cy="2692468"/>
          </a:xfrm>
          <a:prstGeom prst="rect">
            <a:avLst/>
          </a:prstGeom>
          <a:noFill/>
        </p:spPr>
        <p:txBody>
          <a:bodyPr wrap="square" lIns="0" tIns="0" rIns="0" bIns="0" numCol="1" spcCol="731520" rtlCol="0" anchor="t">
            <a:spAutoFit/>
          </a:bodyPr>
          <a:lstStyle/>
          <a:p>
            <a:pPr marL="457200" indent="-457200">
              <a:lnSpc>
                <a:spcPct val="110000"/>
              </a:lnSpc>
              <a:spcAft>
                <a:spcPts val="2000"/>
              </a:spcAft>
              <a:buClrTx/>
              <a:buFont typeface="+mj-lt"/>
              <a:buAutoNum type="arabicPeriod"/>
            </a:pPr>
            <a:r>
              <a:rPr lang="en-US" sz="2000" dirty="0">
                <a:solidFill>
                  <a:schemeClr val="tx1"/>
                </a:solidFill>
                <a:latin typeface="Arial" panose="020B0604020202020204" pitchFamily="34" charset="0"/>
                <a:ea typeface="Source Sans Pro" panose="020B0503030403020204" pitchFamily="34" charset="0"/>
              </a:rPr>
              <a:t>Install Node.js v 18.20.6 (LTS)</a:t>
            </a:r>
          </a:p>
          <a:p>
            <a:pPr marL="457200" indent="-457200">
              <a:lnSpc>
                <a:spcPct val="110000"/>
              </a:lnSpc>
              <a:spcAft>
                <a:spcPts val="2000"/>
              </a:spcAft>
              <a:buClrTx/>
              <a:buFont typeface="+mj-lt"/>
              <a:buAutoNum type="arabicPeriod"/>
            </a:pPr>
            <a:r>
              <a:rPr lang="en-US" sz="2000" dirty="0">
                <a:solidFill>
                  <a:schemeClr val="tx1"/>
                </a:solidFill>
                <a:latin typeface="Arial" panose="020B0604020202020204" pitchFamily="34" charset="0"/>
                <a:ea typeface="Source Sans Pro" panose="020B0503030403020204" pitchFamily="34" charset="0"/>
              </a:rPr>
              <a:t>Install Playwright</a:t>
            </a:r>
          </a:p>
          <a:p>
            <a:pPr marL="457200" indent="-457200">
              <a:lnSpc>
                <a:spcPct val="110000"/>
              </a:lnSpc>
              <a:spcAft>
                <a:spcPts val="2000"/>
              </a:spcAft>
              <a:buClrTx/>
              <a:buFont typeface="+mj-lt"/>
              <a:buAutoNum type="arabicPeriod"/>
            </a:pPr>
            <a:r>
              <a:rPr lang="en-US" sz="2000" dirty="0">
                <a:solidFill>
                  <a:schemeClr val="tx1"/>
                </a:solidFill>
                <a:latin typeface="Arial" panose="020B0604020202020204" pitchFamily="34" charset="0"/>
                <a:ea typeface="Source Sans Pro" panose="020B0503030403020204" pitchFamily="34" charset="0"/>
              </a:rPr>
              <a:t>Install Visual Studio Code</a:t>
            </a:r>
          </a:p>
          <a:p>
            <a:pPr marL="457200" indent="-457200">
              <a:lnSpc>
                <a:spcPct val="110000"/>
              </a:lnSpc>
              <a:spcAft>
                <a:spcPts val="2000"/>
              </a:spcAft>
              <a:buClrTx/>
              <a:buFont typeface="+mj-lt"/>
              <a:buAutoNum type="arabicPeriod"/>
            </a:pPr>
            <a:r>
              <a:rPr lang="en-US" sz="2000" dirty="0">
                <a:solidFill>
                  <a:schemeClr val="tx1"/>
                </a:solidFill>
                <a:latin typeface="Arial" panose="020B0604020202020204" pitchFamily="34" charset="0"/>
                <a:ea typeface="Source Sans Pro" panose="020B0503030403020204" pitchFamily="34" charset="0"/>
              </a:rPr>
              <a:t>Install Playwright plugin for VS Code</a:t>
            </a:r>
          </a:p>
          <a:p>
            <a:pPr marL="457200" indent="-457200">
              <a:lnSpc>
                <a:spcPct val="110000"/>
              </a:lnSpc>
              <a:spcAft>
                <a:spcPts val="2000"/>
              </a:spcAft>
              <a:buClrTx/>
              <a:buFont typeface="+mj-lt"/>
              <a:buAutoNum type="arabicPeriod"/>
            </a:pPr>
            <a:r>
              <a:rPr lang="en-US" sz="2000" dirty="0">
                <a:solidFill>
                  <a:schemeClr val="tx1"/>
                </a:solidFill>
                <a:latin typeface="Arial" panose="020B0604020202020204" pitchFamily="34" charset="0"/>
                <a:ea typeface="Source Sans Pro" panose="020B0503030403020204" pitchFamily="34" charset="0"/>
              </a:rPr>
              <a:t>Execute initial tests</a:t>
            </a:r>
          </a:p>
        </p:txBody>
      </p:sp>
      <p:sp>
        <p:nvSpPr>
          <p:cNvPr id="11" name="Rounded Rectangle 10">
            <a:extLst>
              <a:ext uri="{FF2B5EF4-FFF2-40B4-BE49-F238E27FC236}">
                <a16:creationId xmlns:a16="http://schemas.microsoft.com/office/drawing/2014/main" id="{B3063F6D-569C-2510-80F9-1BE3250DDB3B}"/>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46820E81-DFD2-F344-23A6-B0387BC13C8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5006070C-846C-30DA-F3CC-DB12181C38DF}"/>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FBE9D1D5-743C-26F8-C50C-FCD9DE04F805}"/>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2" name="Content">
            <a:extLst>
              <a:ext uri="{FF2B5EF4-FFF2-40B4-BE49-F238E27FC236}">
                <a16:creationId xmlns:a16="http://schemas.microsoft.com/office/drawing/2014/main" id="{D458651C-D247-2EB4-1637-56304AC604DC}"/>
              </a:ext>
            </a:extLst>
          </p:cNvPr>
          <p:cNvSpPr txBox="1"/>
          <p:nvPr/>
        </p:nvSpPr>
        <p:spPr>
          <a:xfrm>
            <a:off x="919558" y="3727622"/>
            <a:ext cx="6983332" cy="312330"/>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Installation Overview</a:t>
            </a:r>
          </a:p>
        </p:txBody>
      </p:sp>
    </p:spTree>
    <p:extLst>
      <p:ext uri="{BB962C8B-B14F-4D97-AF65-F5344CB8AC3E}">
        <p14:creationId xmlns:p14="http://schemas.microsoft.com/office/powerpoint/2010/main" val="293822695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8253D-11FB-1428-9250-1906435BB0FA}"/>
            </a:ext>
          </a:extLst>
        </p:cNvPr>
        <p:cNvGrpSpPr/>
        <p:nvPr/>
      </p:nvGrpSpPr>
      <p:grpSpPr>
        <a:xfrm>
          <a:off x="0" y="0"/>
          <a:ext cx="0" cy="0"/>
          <a:chOff x="0" y="0"/>
          <a:chExt cx="0" cy="0"/>
        </a:xfrm>
      </p:grpSpPr>
      <p:sp>
        <p:nvSpPr>
          <p:cNvPr id="5" name="Content">
            <a:extLst>
              <a:ext uri="{FF2B5EF4-FFF2-40B4-BE49-F238E27FC236}">
                <a16:creationId xmlns:a16="http://schemas.microsoft.com/office/drawing/2014/main" id="{7FDE046B-8144-325B-031B-96B744D7F76B}"/>
              </a:ext>
            </a:extLst>
          </p:cNvPr>
          <p:cNvSpPr txBox="1"/>
          <p:nvPr/>
        </p:nvSpPr>
        <p:spPr>
          <a:xfrm>
            <a:off x="775867" y="4601284"/>
            <a:ext cx="6983332" cy="2111797"/>
          </a:xfrm>
          <a:prstGeom prst="rect">
            <a:avLst/>
          </a:prstGeom>
          <a:noFill/>
        </p:spPr>
        <p:txBody>
          <a:bodyPr wrap="square" lIns="0" tIns="0" rIns="0" bIns="0" numCol="1" spcCol="731520" rtlCol="0" anchor="t">
            <a:spAutoFit/>
          </a:bodyPr>
          <a:lstStyle/>
          <a:p>
            <a:pPr marL="457200" indent="-457200">
              <a:lnSpc>
                <a:spcPct val="110000"/>
              </a:lnSpc>
              <a:spcAft>
                <a:spcPts val="2000"/>
              </a:spcAft>
              <a:buClrTx/>
              <a:buFont typeface="+mj-lt"/>
              <a:buAutoNum type="arabicPeriod"/>
            </a:pP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https://nodejs.org/en/download</a:t>
            </a:r>
            <a:endParaRPr lang="en-US" sz="1800" u="sng" kern="100" dirty="0">
              <a:solidFill>
                <a:srgbClr val="467886"/>
              </a:solidFill>
              <a:latin typeface="Aptos" panose="020B0004020202020204" pitchFamily="34" charset="0"/>
              <a:ea typeface="Aptos" panose="020B0004020202020204" pitchFamily="34" charset="0"/>
              <a:cs typeface="Times New Roman" panose="02020603050405020304" pitchFamily="18" charset="0"/>
            </a:endParaRPr>
          </a:p>
          <a:p>
            <a:pPr marL="457200" indent="-457200">
              <a:lnSpc>
                <a:spcPct val="110000"/>
              </a:lnSpc>
              <a:spcAft>
                <a:spcPts val="2000"/>
              </a:spcAft>
              <a:buClrTx/>
              <a:buFont typeface="+mj-lt"/>
              <a:buAutoNum type="arabicPeriod"/>
            </a:pPr>
            <a:r>
              <a:rPr lang="en-US" sz="2000" dirty="0">
                <a:latin typeface="+mn-lt"/>
                <a:cs typeface="Times New Roman" panose="02020603050405020304" pitchFamily="18" charset="0"/>
              </a:rPr>
              <a:t>Direct download: </a:t>
            </a:r>
            <a:br>
              <a:rPr lang="en-US" sz="2000" dirty="0">
                <a:latin typeface="+mn-lt"/>
                <a:cs typeface="Times New Roman" panose="02020603050405020304" pitchFamily="18" charset="0"/>
              </a:rPr>
            </a:br>
            <a:r>
              <a:rPr lang="en-US" sz="1800" u="sng" kern="100" dirty="0">
                <a:solidFill>
                  <a:srgbClr val="467886"/>
                </a:solidFill>
                <a:latin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https://nodejs.org/dist/v18.20.6/node-v18.20.6-x64.msi</a:t>
            </a:r>
            <a:endParaRPr lang="en-US" sz="1800" u="sng" kern="100" dirty="0">
              <a:solidFill>
                <a:srgbClr val="467886"/>
              </a:solidFill>
              <a:latin typeface="Aptos" panose="020B0004020202020204" pitchFamily="34" charset="0"/>
              <a:cs typeface="Times New Roman" panose="02020603050405020304" pitchFamily="18" charset="0"/>
            </a:endParaRPr>
          </a:p>
          <a:p>
            <a:pPr marL="457200" indent="-457200">
              <a:lnSpc>
                <a:spcPct val="110000"/>
              </a:lnSpc>
              <a:spcAft>
                <a:spcPts val="2000"/>
              </a:spcAft>
              <a:buClrTx/>
              <a:buFont typeface="+mj-lt"/>
              <a:buAutoNum type="arabicPeriod"/>
            </a:pPr>
            <a:r>
              <a:rPr lang="en-US" sz="2000" dirty="0">
                <a:latin typeface="+mn-lt"/>
                <a:cs typeface="Times New Roman" panose="02020603050405020304" pitchFamily="18" charset="0"/>
              </a:rPr>
              <a:t>Launch installer and follow prompts. Choosing defaults will be acceptable for most installations.</a:t>
            </a:r>
          </a:p>
        </p:txBody>
      </p:sp>
      <p:sp>
        <p:nvSpPr>
          <p:cNvPr id="11" name="Rounded Rectangle 10">
            <a:extLst>
              <a:ext uri="{FF2B5EF4-FFF2-40B4-BE49-F238E27FC236}">
                <a16:creationId xmlns:a16="http://schemas.microsoft.com/office/drawing/2014/main" id="{FBE5E27A-13F7-B1D7-818F-ADD5DD145288}"/>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C39923B7-1791-11DD-A640-5D015D4D188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5A66B86D-5072-72A1-F92D-34867EA06AA6}"/>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0F23433C-21CD-55E9-FCCF-F4B392DCC90D}"/>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pic>
        <p:nvPicPr>
          <p:cNvPr id="2" name="Picture 1" descr="A screenshot of a computer&#10;&#10;Description automatically generated">
            <a:extLst>
              <a:ext uri="{FF2B5EF4-FFF2-40B4-BE49-F238E27FC236}">
                <a16:creationId xmlns:a16="http://schemas.microsoft.com/office/drawing/2014/main" id="{05B9394C-08AF-3331-FB5E-9DADB1EAAE31}"/>
              </a:ext>
            </a:extLst>
          </p:cNvPr>
          <p:cNvPicPr>
            <a:picLocks noChangeAspect="1"/>
          </p:cNvPicPr>
          <p:nvPr/>
        </p:nvPicPr>
        <p:blipFill>
          <a:blip r:embed="rId7"/>
          <a:stretch>
            <a:fillRect/>
          </a:stretch>
        </p:blipFill>
        <p:spPr>
          <a:xfrm>
            <a:off x="8003515" y="2969260"/>
            <a:ext cx="5943600" cy="3282315"/>
          </a:xfrm>
          <a:prstGeom prst="rect">
            <a:avLst/>
          </a:prstGeom>
        </p:spPr>
      </p:pic>
      <p:sp>
        <p:nvSpPr>
          <p:cNvPr id="4" name="Content">
            <a:extLst>
              <a:ext uri="{FF2B5EF4-FFF2-40B4-BE49-F238E27FC236}">
                <a16:creationId xmlns:a16="http://schemas.microsoft.com/office/drawing/2014/main" id="{E02621F5-69CB-BDD9-9C18-47E677A35B2D}"/>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Install Node.js v 18.20.6 (LTS)</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spTree>
    <p:extLst>
      <p:ext uri="{BB962C8B-B14F-4D97-AF65-F5344CB8AC3E}">
        <p14:creationId xmlns:p14="http://schemas.microsoft.com/office/powerpoint/2010/main" val="249904896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FCD51-5CC7-AF14-240C-E614D8AA2D94}"/>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4DFE3402-703B-C8C9-0259-A8124AEB56B4}"/>
              </a:ext>
            </a:extLst>
          </p:cNvPr>
          <p:cNvSpPr/>
          <p:nvPr/>
        </p:nvSpPr>
        <p:spPr>
          <a:xfrm>
            <a:off x="775867" y="2373118"/>
            <a:ext cx="955512" cy="955512"/>
          </a:xfrm>
          <a:prstGeom prst="roundRect">
            <a:avLst>
              <a:gd name="adj" fmla="val 16944"/>
            </a:avLst>
          </a:prstGeom>
          <a:solidFill>
            <a:schemeClr val="accent1">
              <a:lumMod val="75000"/>
            </a:schemeClr>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pic>
        <p:nvPicPr>
          <p:cNvPr id="16" name="Graphic 15">
            <a:extLst>
              <a:ext uri="{FF2B5EF4-FFF2-40B4-BE49-F238E27FC236}">
                <a16:creationId xmlns:a16="http://schemas.microsoft.com/office/drawing/2014/main" id="{EC90633F-2A40-6395-4D0A-D4336D7989D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5613" y="2422864"/>
            <a:ext cx="856019" cy="856019"/>
          </a:xfrm>
          <a:prstGeom prst="rect">
            <a:avLst/>
          </a:prstGeom>
        </p:spPr>
      </p:pic>
      <p:sp>
        <p:nvSpPr>
          <p:cNvPr id="8" name="Text Placeholder 3">
            <a:extLst>
              <a:ext uri="{FF2B5EF4-FFF2-40B4-BE49-F238E27FC236}">
                <a16:creationId xmlns:a16="http://schemas.microsoft.com/office/drawing/2014/main" id="{DEBFFDD1-11F2-CF44-2C6D-3F6C9317A867}"/>
              </a:ext>
            </a:extLst>
          </p:cNvPr>
          <p:cNvSpPr txBox="1">
            <a:spLocks/>
          </p:cNvSpPr>
          <p:nvPr/>
        </p:nvSpPr>
        <p:spPr>
          <a:xfrm>
            <a:off x="775867" y="654134"/>
            <a:ext cx="5973849" cy="261300"/>
          </a:xfrm>
          <a:prstGeom prst="rect">
            <a:avLst/>
          </a:prstGeom>
        </p:spPr>
        <p:txBody>
          <a:bodyPr lIns="0" tIns="0" rIns="0" bIns="0"/>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ClrTx/>
              <a:buNone/>
            </a:pPr>
            <a:r>
              <a:rPr lang="en-US" sz="1600"/>
              <a:t>2025 SUN Elevate IDO Extension and Application Development</a:t>
            </a:r>
          </a:p>
          <a:p>
            <a:pPr marL="0" indent="0">
              <a:buClrTx/>
              <a:buNone/>
            </a:pPr>
            <a:endParaRPr lang="en-US" sz="1600">
              <a:solidFill>
                <a:schemeClr val="bg1">
                  <a:lumMod val="65000"/>
                </a:schemeClr>
              </a:solidFill>
            </a:endParaRPr>
          </a:p>
        </p:txBody>
      </p:sp>
      <p:sp>
        <p:nvSpPr>
          <p:cNvPr id="10" name="Title 2">
            <a:extLst>
              <a:ext uri="{FF2B5EF4-FFF2-40B4-BE49-F238E27FC236}">
                <a16:creationId xmlns:a16="http://schemas.microsoft.com/office/drawing/2014/main" id="{7E2579E4-8987-0D89-84F7-ADBEBEC3D606}"/>
              </a:ext>
            </a:extLst>
          </p:cNvPr>
          <p:cNvSpPr>
            <a:spLocks noGrp="1"/>
          </p:cNvSpPr>
          <p:nvPr>
            <p:ph type="title"/>
          </p:nvPr>
        </p:nvSpPr>
        <p:spPr>
          <a:xfrm>
            <a:off x="777874" y="915434"/>
            <a:ext cx="14451283" cy="982662"/>
          </a:xfrm>
        </p:spPr>
        <p:txBody>
          <a:bodyPr/>
          <a:lstStyle/>
          <a:p>
            <a:r>
              <a:rPr lang="en-US" err="1"/>
              <a:t>Personlization</a:t>
            </a:r>
            <a:r>
              <a:rPr lang="en-US"/>
              <a:t> Schema</a:t>
            </a:r>
          </a:p>
        </p:txBody>
      </p:sp>
      <p:sp>
        <p:nvSpPr>
          <p:cNvPr id="3" name="Content">
            <a:extLst>
              <a:ext uri="{FF2B5EF4-FFF2-40B4-BE49-F238E27FC236}">
                <a16:creationId xmlns:a16="http://schemas.microsoft.com/office/drawing/2014/main" id="{3B3B07EF-9B5D-EFB5-F664-44B03AF574DB}"/>
              </a:ext>
            </a:extLst>
          </p:cNvPr>
          <p:cNvSpPr txBox="1"/>
          <p:nvPr/>
        </p:nvSpPr>
        <p:spPr>
          <a:xfrm>
            <a:off x="775867" y="4356148"/>
            <a:ext cx="6983332" cy="2518062"/>
          </a:xfrm>
          <a:prstGeom prst="rect">
            <a:avLst/>
          </a:prstGeom>
          <a:noFill/>
        </p:spPr>
        <p:txBody>
          <a:bodyPr wrap="square" lIns="0" tIns="0" rIns="0" bIns="0" numCol="1" spcCol="731520" rtlCol="0" anchor="t">
            <a:spAutoFit/>
          </a:bodyPr>
          <a:lstStyle/>
          <a:p>
            <a:pPr marL="457200" indent="-457200">
              <a:lnSpc>
                <a:spcPct val="110000"/>
              </a:lnSpc>
              <a:spcAft>
                <a:spcPts val="2000"/>
              </a:spcAft>
              <a:buClrTx/>
              <a:buFont typeface="+mj-lt"/>
              <a:buAutoNum type="arabicPeriod"/>
            </a:pPr>
            <a:r>
              <a:rPr lang="en-US" sz="2000" dirty="0"/>
              <a:t>Open a windows command prompt and create a directory where playwright will be installed, this will be the location where tests will be created</a:t>
            </a:r>
          </a:p>
          <a:p>
            <a:pPr marL="457200" indent="-457200">
              <a:lnSpc>
                <a:spcPct val="110000"/>
              </a:lnSpc>
              <a:spcAft>
                <a:spcPts val="2000"/>
              </a:spcAft>
              <a:buClrTx/>
              <a:buFont typeface="+mj-lt"/>
              <a:buAutoNum type="arabicPeriod"/>
            </a:pPr>
            <a:r>
              <a:rPr lang="en-US" sz="2000" dirty="0"/>
              <a:t>Install Playwright using </a:t>
            </a:r>
            <a:r>
              <a:rPr lang="en-US" sz="2000" dirty="0" err="1"/>
              <a:t>npm</a:t>
            </a:r>
            <a:r>
              <a:rPr lang="en-US" sz="2000" dirty="0"/>
              <a:t> (installed when node.js is installed</a:t>
            </a:r>
          </a:p>
          <a:p>
            <a:pPr marL="457200" indent="-457200">
              <a:lnSpc>
                <a:spcPct val="110000"/>
              </a:lnSpc>
              <a:spcAft>
                <a:spcPts val="2000"/>
              </a:spcAft>
              <a:buClrTx/>
              <a:buFont typeface="+mj-lt"/>
              <a:buAutoNum type="arabicPeriod"/>
            </a:pPr>
            <a:endParaRPr lang="en-US" sz="2000" dirty="0">
              <a:solidFill>
                <a:schemeClr val="tx1"/>
              </a:solidFill>
              <a:latin typeface="Arial" panose="020B0604020202020204" pitchFamily="34" charset="0"/>
              <a:ea typeface="Source Sans Pro" panose="020B0503030403020204" pitchFamily="34" charset="0"/>
            </a:endParaRPr>
          </a:p>
        </p:txBody>
      </p:sp>
      <p:sp>
        <p:nvSpPr>
          <p:cNvPr id="4" name="Content">
            <a:extLst>
              <a:ext uri="{FF2B5EF4-FFF2-40B4-BE49-F238E27FC236}">
                <a16:creationId xmlns:a16="http://schemas.microsoft.com/office/drawing/2014/main" id="{CDEE3F0E-DB07-2759-22F9-1B7B20B8406E}"/>
              </a:ext>
            </a:extLst>
          </p:cNvPr>
          <p:cNvSpPr txBox="1"/>
          <p:nvPr/>
        </p:nvSpPr>
        <p:spPr>
          <a:xfrm>
            <a:off x="775867" y="3639515"/>
            <a:ext cx="6983332" cy="650884"/>
          </a:xfrm>
          <a:prstGeom prst="rect">
            <a:avLst/>
          </a:prstGeom>
          <a:noFill/>
        </p:spPr>
        <p:txBody>
          <a:bodyPr wrap="square" lIns="0" tIns="0" rIns="0" bIns="0" numCol="1" spcCol="731520" rtlCol="0" anchor="t">
            <a:spAutoFit/>
          </a:bodyPr>
          <a:lstStyle/>
          <a:p>
            <a:pPr>
              <a:lnSpc>
                <a:spcPct val="110000"/>
              </a:lnSpc>
              <a:spcAft>
                <a:spcPts val="2000"/>
              </a:spcAft>
              <a:buClrTx/>
            </a:pPr>
            <a:r>
              <a:rPr lang="en-US" sz="2000" b="1" dirty="0">
                <a:solidFill>
                  <a:schemeClr val="tx1"/>
                </a:solidFill>
                <a:latin typeface="Arial" panose="020B0604020202020204" pitchFamily="34" charset="0"/>
                <a:ea typeface="Source Sans Pro" panose="020B0503030403020204" pitchFamily="34" charset="0"/>
              </a:rPr>
              <a:t>Install Playwright</a:t>
            </a:r>
            <a:br>
              <a:rPr lang="en-US" sz="2000" dirty="0">
                <a:solidFill>
                  <a:schemeClr val="tx1"/>
                </a:solidFill>
                <a:latin typeface="Arial" panose="020B0604020202020204" pitchFamily="34" charset="0"/>
                <a:ea typeface="Source Sans Pro" panose="020B0503030403020204" pitchFamily="34" charset="0"/>
              </a:rPr>
            </a:br>
            <a:endParaRPr lang="en-US" sz="2000" dirty="0">
              <a:solidFill>
                <a:schemeClr val="tx1"/>
              </a:solidFill>
              <a:latin typeface="Arial" panose="020B0604020202020204" pitchFamily="34" charset="0"/>
              <a:ea typeface="Source Sans Pro" panose="020B0503030403020204" pitchFamily="34" charset="0"/>
            </a:endParaRPr>
          </a:p>
        </p:txBody>
      </p:sp>
      <p:pic>
        <p:nvPicPr>
          <p:cNvPr id="14" name="Picture 13">
            <a:extLst>
              <a:ext uri="{FF2B5EF4-FFF2-40B4-BE49-F238E27FC236}">
                <a16:creationId xmlns:a16="http://schemas.microsoft.com/office/drawing/2014/main" id="{1D99E965-C903-767C-3630-638D57D7EAC8}"/>
              </a:ext>
            </a:extLst>
          </p:cNvPr>
          <p:cNvPicPr>
            <a:picLocks noChangeAspect="1"/>
          </p:cNvPicPr>
          <p:nvPr/>
        </p:nvPicPr>
        <p:blipFill>
          <a:blip r:embed="rId5"/>
          <a:stretch>
            <a:fillRect/>
          </a:stretch>
        </p:blipFill>
        <p:spPr>
          <a:xfrm>
            <a:off x="8003515" y="4224574"/>
            <a:ext cx="4571429" cy="923810"/>
          </a:xfrm>
          <a:prstGeom prst="rect">
            <a:avLst/>
          </a:prstGeom>
        </p:spPr>
      </p:pic>
      <p:pic>
        <p:nvPicPr>
          <p:cNvPr id="17" name="Picture 16">
            <a:extLst>
              <a:ext uri="{FF2B5EF4-FFF2-40B4-BE49-F238E27FC236}">
                <a16:creationId xmlns:a16="http://schemas.microsoft.com/office/drawing/2014/main" id="{50F30565-0E31-7B18-8C22-EF88D186572E}"/>
              </a:ext>
            </a:extLst>
          </p:cNvPr>
          <p:cNvPicPr>
            <a:picLocks noChangeAspect="1"/>
          </p:cNvPicPr>
          <p:nvPr/>
        </p:nvPicPr>
        <p:blipFill>
          <a:blip r:embed="rId6"/>
          <a:stretch>
            <a:fillRect/>
          </a:stretch>
        </p:blipFill>
        <p:spPr>
          <a:xfrm>
            <a:off x="8128794" y="5615179"/>
            <a:ext cx="3761905" cy="666667"/>
          </a:xfrm>
          <a:prstGeom prst="rect">
            <a:avLst/>
          </a:prstGeom>
        </p:spPr>
      </p:pic>
    </p:spTree>
    <p:extLst>
      <p:ext uri="{BB962C8B-B14F-4D97-AF65-F5344CB8AC3E}">
        <p14:creationId xmlns:p14="http://schemas.microsoft.com/office/powerpoint/2010/main" val="314430138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theme/theme1.xml><?xml version="1.0" encoding="utf-8"?>
<a:theme xmlns:a="http://schemas.openxmlformats.org/drawingml/2006/main" name="Infor Corporate Template">
  <a:themeElements>
    <a:clrScheme name="Infor">
      <a:dk1>
        <a:srgbClr val="000000"/>
      </a:dk1>
      <a:lt1>
        <a:srgbClr val="FFFFFF"/>
      </a:lt1>
      <a:dk2>
        <a:srgbClr val="15262E"/>
      </a:dk2>
      <a:lt2>
        <a:srgbClr val="F2F3F3"/>
      </a:lt2>
      <a:accent1>
        <a:srgbClr val="ED0C0C"/>
      </a:accent1>
      <a:accent2>
        <a:srgbClr val="DEE0E2"/>
      </a:accent2>
      <a:accent3>
        <a:srgbClr val="15262E"/>
      </a:accent3>
      <a:accent4>
        <a:srgbClr val="460DAF"/>
      </a:accent4>
      <a:accent5>
        <a:srgbClr val="00BD58"/>
      </a:accent5>
      <a:accent6>
        <a:srgbClr val="FFAC00"/>
      </a:accent6>
      <a:hlink>
        <a:srgbClr val="460DAF"/>
      </a:hlink>
      <a:folHlink>
        <a:srgbClr val="ED0C0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for-Corporate-PPT-Template.potx" id="{E86D1BB6-96B5-4A9E-BCD4-33A7F7CF2F06}" vid="{E218FF20-CA80-4B3A-A337-D927244A23B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1B1944B787614386C3566507697815" ma:contentTypeVersion="10" ma:contentTypeDescription="Create a new document." ma:contentTypeScope="" ma:versionID="ad156f8ac730c46db5cc818125881851">
  <xsd:schema xmlns:xsd="http://www.w3.org/2001/XMLSchema" xmlns:xs="http://www.w3.org/2001/XMLSchema" xmlns:p="http://schemas.microsoft.com/office/2006/metadata/properties" xmlns:ns2="812e6760-0080-475a-92d1-2cd09dc95bac" xmlns:ns3="d025bc2b-7137-4a5e-b2df-04c2d24d6904" targetNamespace="http://schemas.microsoft.com/office/2006/metadata/properties" ma:root="true" ma:fieldsID="136e4379d698c240732871e6fd67fa6f" ns2:_="" ns3:_="">
    <xsd:import namespace="812e6760-0080-475a-92d1-2cd09dc95bac"/>
    <xsd:import namespace="d025bc2b-7137-4a5e-b2df-04c2d24d69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SearchPropertie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2e6760-0080-475a-92d1-2cd09dc95b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25bc2b-7137-4a5e-b2df-04c2d24d690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025bc2b-7137-4a5e-b2df-04c2d24d6904">
      <UserInfo>
        <DisplayName/>
        <AccountId xsi:nil="true"/>
        <AccountType/>
      </UserInfo>
    </SharedWithUsers>
    <MediaLengthInSeconds xmlns="812e6760-0080-475a-92d1-2cd09dc95bac" xsi:nil="true"/>
  </documentManagement>
</p:properties>
</file>

<file path=customXml/itemProps1.xml><?xml version="1.0" encoding="utf-8"?>
<ds:datastoreItem xmlns:ds="http://schemas.openxmlformats.org/officeDocument/2006/customXml" ds:itemID="{D397E3EB-9762-4751-95F9-09407D12BD83}">
  <ds:schemaRefs>
    <ds:schemaRef ds:uri="812e6760-0080-475a-92d1-2cd09dc95bac"/>
    <ds:schemaRef ds:uri="d025bc2b-7137-4a5e-b2df-04c2d24d69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EBB6BC9-4550-4A84-9F1D-28A8BD34844B}">
  <ds:schemaRefs>
    <ds:schemaRef ds:uri="http://schemas.microsoft.com/sharepoint/v3/contenttype/forms"/>
  </ds:schemaRefs>
</ds:datastoreItem>
</file>

<file path=customXml/itemProps3.xml><?xml version="1.0" encoding="utf-8"?>
<ds:datastoreItem xmlns:ds="http://schemas.openxmlformats.org/officeDocument/2006/customXml" ds:itemID="{C04DA57C-C35D-48BB-8335-75A883D33F0D}">
  <ds:schemaRefs>
    <ds:schemaRef ds:uri="214c58e3-1ba3-40c7-94d1-db55c5aec2c3"/>
    <ds:schemaRef ds:uri="812e6760-0080-475a-92d1-2cd09dc95bac"/>
    <ds:schemaRef ds:uri="c975123e-2b95-4a01-a68f-26919d088689"/>
    <ds:schemaRef ds:uri="d025bc2b-7137-4a5e-b2df-04c2d24d690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1273</Words>
  <Application>Microsoft Office PowerPoint</Application>
  <PresentationFormat>Custom</PresentationFormat>
  <Paragraphs>129</Paragraphs>
  <Slides>20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Aptos</vt:lpstr>
      <vt:lpstr>Aptos Narrow</vt:lpstr>
      <vt:lpstr>Infor Corporate Template</vt:lpstr>
      <vt:lpstr>Testing Best Practices</vt:lpstr>
      <vt:lpstr>Full disclaimer</vt:lpstr>
      <vt:lpstr>Why We are Here</vt:lpstr>
      <vt:lpstr>Solution Overview</vt:lpstr>
      <vt:lpstr>Housekeeping</vt:lpstr>
      <vt:lpstr>02 Installation</vt:lpstr>
      <vt:lpstr>Personlization Schema</vt:lpstr>
      <vt:lpstr>Personlization Schema</vt:lpstr>
      <vt:lpstr>Personlization Schema</vt:lpstr>
      <vt:lpstr>Personlization Schema</vt:lpstr>
      <vt:lpstr>Personlization Schema</vt:lpstr>
      <vt:lpstr>Personlization Schema</vt:lpstr>
      <vt:lpstr>Personlization Schema</vt:lpstr>
      <vt:lpstr>Personlization Schema</vt:lpstr>
      <vt:lpstr>Personlization Schema</vt:lpstr>
      <vt:lpstr>Personlization Schema</vt:lpstr>
      <vt:lpstr>Personlization Schema</vt:lpstr>
      <vt:lpstr>Personlization Schema</vt:lpstr>
      <vt:lpstr>Personlization Schema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modified xsi:type="dcterms:W3CDTF">2025-03-07T14:33:27Z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0x0101000C1B1944B787614386C3566507697815</vt:lpwstr>
  </property>
  <property fmtid="{D5CDD505-2E9C-101B-9397-08002B2CF9AE}" pid="3" name="Order">
    <vt:r8>1882700</vt:r8>
  </property>
  <property fmtid="{D5CDD505-2E9C-101B-9397-08002B2CF9AE}" pid="4" name="ComplianceAssetId">
    <vt:lpwstr/>
  </property>
  <property fmtid="{D5CDD505-2E9C-101B-9397-08002B2CF9AE}" pid="5" name="_activity">
    <vt:lpwstr>{"FileActivityType":"9","FileActivityTimeStamp":"2023-12-04T02:38:16.873Z","FileActivityUsersOnPage":[{"DisplayName":"Xuen Tan","Id":"xuen.tan@2x.marketing"}],"FileActivityNavigationId":null}</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ies>
</file>